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5"/>
  </p:notesMasterIdLst>
  <p:handoutMasterIdLst>
    <p:handoutMasterId r:id="rId16"/>
  </p:handoutMasterIdLst>
  <p:sldIdLst>
    <p:sldId id="459" r:id="rId5"/>
    <p:sldId id="513" r:id="rId6"/>
    <p:sldId id="519" r:id="rId7"/>
    <p:sldId id="523" r:id="rId8"/>
    <p:sldId id="525" r:id="rId9"/>
    <p:sldId id="516" r:id="rId10"/>
    <p:sldId id="522" r:id="rId11"/>
    <p:sldId id="520" r:id="rId12"/>
    <p:sldId id="505" r:id="rId13"/>
    <p:sldId id="476" r:id="rId14"/>
  </p:sldIdLst>
  <p:sldSz cx="9144000" cy="5143500" type="screen16x9"/>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A436"/>
    <a:srgbClr val="781D7E"/>
    <a:srgbClr val="551257"/>
    <a:srgbClr val="54B948"/>
    <a:srgbClr val="CD006B"/>
    <a:srgbClr val="009EE0"/>
    <a:srgbClr val="118BD9"/>
    <a:srgbClr val="00305C"/>
    <a:srgbClr val="004C93"/>
    <a:srgbClr val="00653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4" autoAdjust="0"/>
    <p:restoredTop sz="60660" autoAdjust="0"/>
  </p:normalViewPr>
  <p:slideViewPr>
    <p:cSldViewPr snapToGrid="0" snapToObjects="1">
      <p:cViewPr varScale="1">
        <p:scale>
          <a:sx n="51" d="100"/>
          <a:sy n="51" d="100"/>
        </p:scale>
        <p:origin x="1552" y="24"/>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1818EAB-AFE2-4940-AE79-FD5EF8578592}" type="doc">
      <dgm:prSet loTypeId="urn:microsoft.com/office/officeart/2005/8/layout/venn1" loCatId="relationship" qsTypeId="urn:microsoft.com/office/officeart/2005/8/quickstyle/simple1" qsCatId="simple" csTypeId="urn:microsoft.com/office/officeart/2005/8/colors/accent0_3" csCatId="mainScheme" phldr="1"/>
      <dgm:spPr/>
      <dgm:t>
        <a:bodyPr/>
        <a:lstStyle/>
        <a:p>
          <a:endParaRPr lang="en-US"/>
        </a:p>
      </dgm:t>
    </dgm:pt>
    <dgm:pt modelId="{C5FFDD15-4B74-49D8-B6DC-A1EC52145AFC}">
      <dgm:prSet custT="1"/>
      <dgm:spPr>
        <a:solidFill>
          <a:schemeClr val="accent2"/>
        </a:solidFill>
      </dgm:spPr>
      <dgm:t>
        <a:bodyPr/>
        <a:lstStyle/>
        <a:p>
          <a:pPr rtl="0"/>
          <a:r>
            <a:rPr lang="en-US" sz="1800" dirty="0">
              <a:solidFill>
                <a:schemeClr val="accent6"/>
              </a:solidFill>
            </a:rPr>
            <a:t>Integrity and Ethical Values</a:t>
          </a:r>
        </a:p>
      </dgm:t>
    </dgm:pt>
    <dgm:pt modelId="{5866EA27-F926-4383-9254-8C8C6E2C5983}" type="parTrans" cxnId="{3EC6CC53-BCE5-4DD7-A0A0-31107AB0F64A}">
      <dgm:prSet/>
      <dgm:spPr/>
      <dgm:t>
        <a:bodyPr/>
        <a:lstStyle/>
        <a:p>
          <a:endParaRPr lang="en-US"/>
        </a:p>
      </dgm:t>
    </dgm:pt>
    <dgm:pt modelId="{13483FB9-5636-4BA7-B7AE-DEEEC5906056}" type="sibTrans" cxnId="{3EC6CC53-BCE5-4DD7-A0A0-31107AB0F64A}">
      <dgm:prSet/>
      <dgm:spPr/>
      <dgm:t>
        <a:bodyPr/>
        <a:lstStyle/>
        <a:p>
          <a:endParaRPr lang="en-US"/>
        </a:p>
      </dgm:t>
    </dgm:pt>
    <dgm:pt modelId="{C452A476-2E34-430B-8D67-A91EC870C7FA}">
      <dgm:prSet custT="1"/>
      <dgm:spPr>
        <a:ln>
          <a:solidFill>
            <a:srgbClr val="FF0000"/>
          </a:solidFill>
        </a:ln>
      </dgm:spPr>
      <dgm:t>
        <a:bodyPr/>
        <a:lstStyle/>
        <a:p>
          <a:pPr rtl="0"/>
          <a:r>
            <a:rPr lang="en-US" sz="1800" dirty="0">
              <a:solidFill>
                <a:schemeClr val="accent6"/>
              </a:solidFill>
            </a:rPr>
            <a:t>Structure</a:t>
          </a:r>
          <a:endParaRPr lang="en-US" sz="1600" dirty="0">
            <a:solidFill>
              <a:schemeClr val="accent6"/>
            </a:solidFill>
          </a:endParaRPr>
        </a:p>
      </dgm:t>
    </dgm:pt>
    <dgm:pt modelId="{2A1D7E1D-EC3B-4CA2-9002-5C94B451D9FE}" type="parTrans" cxnId="{36C51E9A-B737-4866-8610-266B924C9F9A}">
      <dgm:prSet/>
      <dgm:spPr/>
      <dgm:t>
        <a:bodyPr/>
        <a:lstStyle/>
        <a:p>
          <a:endParaRPr lang="en-US"/>
        </a:p>
      </dgm:t>
    </dgm:pt>
    <dgm:pt modelId="{A91E6A9E-E54C-4CAF-AB01-AA77C066ABDC}" type="sibTrans" cxnId="{36C51E9A-B737-4866-8610-266B924C9F9A}">
      <dgm:prSet/>
      <dgm:spPr/>
      <dgm:t>
        <a:bodyPr/>
        <a:lstStyle/>
        <a:p>
          <a:endParaRPr lang="en-US"/>
        </a:p>
      </dgm:t>
    </dgm:pt>
    <dgm:pt modelId="{014C0A3F-2301-40B1-839A-E6EE3ABE66F9}">
      <dgm:prSet custT="1"/>
      <dgm:spPr/>
      <dgm:t>
        <a:bodyPr/>
        <a:lstStyle/>
        <a:p>
          <a:pPr rtl="0"/>
          <a:r>
            <a:rPr lang="en-US" sz="1800" dirty="0">
              <a:solidFill>
                <a:schemeClr val="accent6"/>
              </a:solidFill>
            </a:rPr>
            <a:t>Competence</a:t>
          </a:r>
          <a:endParaRPr lang="en-US" sz="1400" dirty="0">
            <a:solidFill>
              <a:schemeClr val="accent6"/>
            </a:solidFill>
          </a:endParaRPr>
        </a:p>
      </dgm:t>
    </dgm:pt>
    <dgm:pt modelId="{6FDDC0DD-21A4-4219-A7F6-13DE800BD567}" type="parTrans" cxnId="{14ABBC9E-7A6C-423F-888E-86C3F73BC376}">
      <dgm:prSet/>
      <dgm:spPr/>
      <dgm:t>
        <a:bodyPr/>
        <a:lstStyle/>
        <a:p>
          <a:endParaRPr lang="en-US"/>
        </a:p>
      </dgm:t>
    </dgm:pt>
    <dgm:pt modelId="{9773BB62-4EB6-4EF3-94FB-8E2CC47FF5D6}" type="sibTrans" cxnId="{14ABBC9E-7A6C-423F-888E-86C3F73BC376}">
      <dgm:prSet/>
      <dgm:spPr/>
      <dgm:t>
        <a:bodyPr/>
        <a:lstStyle/>
        <a:p>
          <a:endParaRPr lang="en-US"/>
        </a:p>
      </dgm:t>
    </dgm:pt>
    <dgm:pt modelId="{8C798B18-5411-4CDD-AF89-E788892225F6}">
      <dgm:prSet custT="1"/>
      <dgm:spPr/>
      <dgm:t>
        <a:bodyPr/>
        <a:lstStyle/>
        <a:p>
          <a:pPr rtl="0"/>
          <a:r>
            <a:rPr lang="en-US" sz="1800" dirty="0">
              <a:solidFill>
                <a:schemeClr val="accent6"/>
              </a:solidFill>
            </a:rPr>
            <a:t>Governance</a:t>
          </a:r>
          <a:endParaRPr lang="en-US" sz="1600" dirty="0">
            <a:solidFill>
              <a:schemeClr val="accent6"/>
            </a:solidFill>
          </a:endParaRPr>
        </a:p>
      </dgm:t>
    </dgm:pt>
    <dgm:pt modelId="{4F363124-010E-4383-9584-9A8CCDEA7C0B}" type="parTrans" cxnId="{F1920C1F-0396-46C5-815A-C8A0DD6FB850}">
      <dgm:prSet/>
      <dgm:spPr/>
      <dgm:t>
        <a:bodyPr/>
        <a:lstStyle/>
        <a:p>
          <a:endParaRPr lang="en-US"/>
        </a:p>
      </dgm:t>
    </dgm:pt>
    <dgm:pt modelId="{C4C7ABF1-D904-4C8B-8A1F-0A19A22D3B26}" type="sibTrans" cxnId="{F1920C1F-0396-46C5-815A-C8A0DD6FB850}">
      <dgm:prSet/>
      <dgm:spPr/>
      <dgm:t>
        <a:bodyPr/>
        <a:lstStyle/>
        <a:p>
          <a:endParaRPr lang="en-US"/>
        </a:p>
      </dgm:t>
    </dgm:pt>
    <dgm:pt modelId="{E02661C8-2447-4BF9-8A0E-BA1248D3D2AC}">
      <dgm:prSet custT="1"/>
      <dgm:spPr/>
      <dgm:t>
        <a:bodyPr/>
        <a:lstStyle/>
        <a:p>
          <a:pPr rtl="0"/>
          <a:r>
            <a:rPr lang="en-US" sz="1800" dirty="0">
              <a:solidFill>
                <a:schemeClr val="accent6"/>
              </a:solidFill>
            </a:rPr>
            <a:t>Expected Behaviors</a:t>
          </a:r>
          <a:endParaRPr lang="en-US" sz="1600" dirty="0">
            <a:solidFill>
              <a:schemeClr val="accent6"/>
            </a:solidFill>
          </a:endParaRPr>
        </a:p>
      </dgm:t>
    </dgm:pt>
    <dgm:pt modelId="{D5675A94-5264-4ED8-BC95-B6C676578AC5}" type="parTrans" cxnId="{4A90D810-7A53-4114-BA40-965C179E8E74}">
      <dgm:prSet/>
      <dgm:spPr/>
      <dgm:t>
        <a:bodyPr/>
        <a:lstStyle/>
        <a:p>
          <a:endParaRPr lang="en-US"/>
        </a:p>
      </dgm:t>
    </dgm:pt>
    <dgm:pt modelId="{8066B753-D4A0-4BD0-B249-4475EC676572}" type="sibTrans" cxnId="{4A90D810-7A53-4114-BA40-965C179E8E74}">
      <dgm:prSet/>
      <dgm:spPr/>
      <dgm:t>
        <a:bodyPr/>
        <a:lstStyle/>
        <a:p>
          <a:endParaRPr lang="en-US"/>
        </a:p>
      </dgm:t>
    </dgm:pt>
    <dgm:pt modelId="{8095C8B8-F350-49E7-99F8-0E5AB37D8EF2}">
      <dgm:prSet custT="1"/>
      <dgm:spPr/>
      <dgm:t>
        <a:bodyPr/>
        <a:lstStyle/>
        <a:p>
          <a:pPr rtl="0"/>
          <a:r>
            <a:rPr lang="en-US" sz="1800" dirty="0">
              <a:solidFill>
                <a:schemeClr val="accent6"/>
              </a:solidFill>
            </a:rPr>
            <a:t>Oversight and Accountability</a:t>
          </a:r>
          <a:endParaRPr lang="en-US" sz="1600" dirty="0">
            <a:solidFill>
              <a:schemeClr val="accent6"/>
            </a:solidFill>
          </a:endParaRPr>
        </a:p>
      </dgm:t>
    </dgm:pt>
    <dgm:pt modelId="{9D010003-62C9-4842-BEC9-F3755BC3A2C7}" type="parTrans" cxnId="{6ABFACF4-225D-4ACC-A166-941AF40D4FD5}">
      <dgm:prSet/>
      <dgm:spPr/>
      <dgm:t>
        <a:bodyPr/>
        <a:lstStyle/>
        <a:p>
          <a:endParaRPr lang="en-US"/>
        </a:p>
      </dgm:t>
    </dgm:pt>
    <dgm:pt modelId="{4A184420-D8C2-4FDC-A75E-745608D4DED5}" type="sibTrans" cxnId="{6ABFACF4-225D-4ACC-A166-941AF40D4FD5}">
      <dgm:prSet/>
      <dgm:spPr/>
      <dgm:t>
        <a:bodyPr/>
        <a:lstStyle/>
        <a:p>
          <a:endParaRPr lang="en-US"/>
        </a:p>
      </dgm:t>
    </dgm:pt>
    <dgm:pt modelId="{8E87CE10-A112-47C7-B027-53A7F611B3B7}">
      <dgm:prSet custT="1"/>
      <dgm:spPr/>
      <dgm:t>
        <a:bodyPr/>
        <a:lstStyle/>
        <a:p>
          <a:pPr rtl="0"/>
          <a:r>
            <a:rPr lang="en-US" sz="1800" dirty="0">
              <a:solidFill>
                <a:schemeClr val="accent6"/>
              </a:solidFill>
            </a:rPr>
            <a:t>Authority</a:t>
          </a:r>
        </a:p>
      </dgm:t>
    </dgm:pt>
    <dgm:pt modelId="{BB76152A-7161-4CAE-9245-D58CAF639DA9}" type="parTrans" cxnId="{8BAF4D09-C278-4FFA-A98A-B03654B1E6E3}">
      <dgm:prSet/>
      <dgm:spPr/>
      <dgm:t>
        <a:bodyPr/>
        <a:lstStyle/>
        <a:p>
          <a:endParaRPr lang="en-US"/>
        </a:p>
      </dgm:t>
    </dgm:pt>
    <dgm:pt modelId="{E99553F5-E402-4663-996E-582B82F4F68E}" type="sibTrans" cxnId="{8BAF4D09-C278-4FFA-A98A-B03654B1E6E3}">
      <dgm:prSet/>
      <dgm:spPr/>
      <dgm:t>
        <a:bodyPr/>
        <a:lstStyle/>
        <a:p>
          <a:endParaRPr lang="en-US"/>
        </a:p>
      </dgm:t>
    </dgm:pt>
    <dgm:pt modelId="{FCC638FC-5115-4B11-BAAD-75765BE6CD97}">
      <dgm:prSet/>
      <dgm:spPr/>
      <dgm:t>
        <a:bodyPr/>
        <a:lstStyle/>
        <a:p>
          <a:endParaRPr lang="en-US"/>
        </a:p>
      </dgm:t>
    </dgm:pt>
    <dgm:pt modelId="{BE7CC2D4-A810-4A01-95F7-A6DAEE9ED553}" type="parTrans" cxnId="{44E6BC4A-E10E-410F-8219-56A4713009B9}">
      <dgm:prSet/>
      <dgm:spPr/>
      <dgm:t>
        <a:bodyPr/>
        <a:lstStyle/>
        <a:p>
          <a:endParaRPr lang="en-US"/>
        </a:p>
      </dgm:t>
    </dgm:pt>
    <dgm:pt modelId="{FAC0CCFA-7671-4933-BF5D-6222C66A6459}" type="sibTrans" cxnId="{44E6BC4A-E10E-410F-8219-56A4713009B9}">
      <dgm:prSet/>
      <dgm:spPr/>
      <dgm:t>
        <a:bodyPr/>
        <a:lstStyle/>
        <a:p>
          <a:endParaRPr lang="en-US"/>
        </a:p>
      </dgm:t>
    </dgm:pt>
    <dgm:pt modelId="{A902F11A-450E-4ED4-8302-C4EB990E78ED}" type="pres">
      <dgm:prSet presAssocID="{F1818EAB-AFE2-4940-AE79-FD5EF8578592}" presName="compositeShape" presStyleCnt="0">
        <dgm:presLayoutVars>
          <dgm:chMax val="7"/>
          <dgm:dir/>
          <dgm:resizeHandles val="exact"/>
        </dgm:presLayoutVars>
      </dgm:prSet>
      <dgm:spPr/>
    </dgm:pt>
    <dgm:pt modelId="{E96029D3-5D84-448A-BD3F-6F658A5DC73C}" type="pres">
      <dgm:prSet presAssocID="{C5FFDD15-4B74-49D8-B6DC-A1EC52145AFC}" presName="circ1" presStyleLbl="vennNode1" presStyleIdx="0" presStyleCnt="7"/>
      <dgm:spPr/>
    </dgm:pt>
    <dgm:pt modelId="{5FC87A59-FE05-454D-85CC-CE5843BA4F30}" type="pres">
      <dgm:prSet presAssocID="{C5FFDD15-4B74-49D8-B6DC-A1EC52145AFC}" presName="circ1Tx" presStyleLbl="revTx" presStyleIdx="0" presStyleCnt="0">
        <dgm:presLayoutVars>
          <dgm:chMax val="0"/>
          <dgm:chPref val="0"/>
          <dgm:bulletEnabled val="1"/>
        </dgm:presLayoutVars>
      </dgm:prSet>
      <dgm:spPr/>
    </dgm:pt>
    <dgm:pt modelId="{C1C31F34-73BB-4801-9E3A-F3501BCEAE20}" type="pres">
      <dgm:prSet presAssocID="{C452A476-2E34-430B-8D67-A91EC870C7FA}" presName="circ2" presStyleLbl="vennNode1" presStyleIdx="1" presStyleCnt="7"/>
      <dgm:spPr/>
    </dgm:pt>
    <dgm:pt modelId="{5A520073-E519-46FB-9A53-D20EF90F2CBE}" type="pres">
      <dgm:prSet presAssocID="{C452A476-2E34-430B-8D67-A91EC870C7FA}" presName="circ2Tx" presStyleLbl="revTx" presStyleIdx="0" presStyleCnt="0">
        <dgm:presLayoutVars>
          <dgm:chMax val="0"/>
          <dgm:chPref val="0"/>
          <dgm:bulletEnabled val="1"/>
        </dgm:presLayoutVars>
      </dgm:prSet>
      <dgm:spPr/>
    </dgm:pt>
    <dgm:pt modelId="{4E8BD578-7693-475C-AC1C-8085DD2DF0CC}" type="pres">
      <dgm:prSet presAssocID="{014C0A3F-2301-40B1-839A-E6EE3ABE66F9}" presName="circ3" presStyleLbl="vennNode1" presStyleIdx="2" presStyleCnt="7"/>
      <dgm:spPr/>
    </dgm:pt>
    <dgm:pt modelId="{6318DF6B-231E-475C-BB35-D0A32FF463B1}" type="pres">
      <dgm:prSet presAssocID="{014C0A3F-2301-40B1-839A-E6EE3ABE66F9}" presName="circ3Tx" presStyleLbl="revTx" presStyleIdx="0" presStyleCnt="0">
        <dgm:presLayoutVars>
          <dgm:chMax val="0"/>
          <dgm:chPref val="0"/>
          <dgm:bulletEnabled val="1"/>
        </dgm:presLayoutVars>
      </dgm:prSet>
      <dgm:spPr/>
    </dgm:pt>
    <dgm:pt modelId="{2C201349-D04E-467B-98A2-08952767C83A}" type="pres">
      <dgm:prSet presAssocID="{8C798B18-5411-4CDD-AF89-E788892225F6}" presName="circ4" presStyleLbl="vennNode1" presStyleIdx="3" presStyleCnt="7"/>
      <dgm:spPr/>
    </dgm:pt>
    <dgm:pt modelId="{277C1C7F-4042-46AD-A0BF-A727725DD52C}" type="pres">
      <dgm:prSet presAssocID="{8C798B18-5411-4CDD-AF89-E788892225F6}" presName="circ4Tx" presStyleLbl="revTx" presStyleIdx="0" presStyleCnt="0">
        <dgm:presLayoutVars>
          <dgm:chMax val="0"/>
          <dgm:chPref val="0"/>
          <dgm:bulletEnabled val="1"/>
        </dgm:presLayoutVars>
      </dgm:prSet>
      <dgm:spPr/>
    </dgm:pt>
    <dgm:pt modelId="{D57C1652-CE55-40B7-9656-BCBC7A9B1BFF}" type="pres">
      <dgm:prSet presAssocID="{E02661C8-2447-4BF9-8A0E-BA1248D3D2AC}" presName="circ5" presStyleLbl="vennNode1" presStyleIdx="4" presStyleCnt="7"/>
      <dgm:spPr/>
    </dgm:pt>
    <dgm:pt modelId="{F6E31A80-B084-4343-A14D-99CD73A96266}" type="pres">
      <dgm:prSet presAssocID="{E02661C8-2447-4BF9-8A0E-BA1248D3D2AC}" presName="circ5Tx" presStyleLbl="revTx" presStyleIdx="0" presStyleCnt="0">
        <dgm:presLayoutVars>
          <dgm:chMax val="0"/>
          <dgm:chPref val="0"/>
          <dgm:bulletEnabled val="1"/>
        </dgm:presLayoutVars>
      </dgm:prSet>
      <dgm:spPr/>
    </dgm:pt>
    <dgm:pt modelId="{08920515-4859-4958-B18F-9169C199177B}" type="pres">
      <dgm:prSet presAssocID="{8095C8B8-F350-49E7-99F8-0E5AB37D8EF2}" presName="circ6" presStyleLbl="vennNode1" presStyleIdx="5" presStyleCnt="7"/>
      <dgm:spPr/>
    </dgm:pt>
    <dgm:pt modelId="{65E8F040-08B4-468C-B4EF-E881CB22CD2A}" type="pres">
      <dgm:prSet presAssocID="{8095C8B8-F350-49E7-99F8-0E5AB37D8EF2}" presName="circ6Tx" presStyleLbl="revTx" presStyleIdx="0" presStyleCnt="0" custScaleX="112347">
        <dgm:presLayoutVars>
          <dgm:chMax val="0"/>
          <dgm:chPref val="0"/>
          <dgm:bulletEnabled val="1"/>
        </dgm:presLayoutVars>
      </dgm:prSet>
      <dgm:spPr/>
    </dgm:pt>
    <dgm:pt modelId="{D15D5D61-83E7-4586-A3EE-CBC0A11D85B5}" type="pres">
      <dgm:prSet presAssocID="{8E87CE10-A112-47C7-B027-53A7F611B3B7}" presName="circ7" presStyleLbl="vennNode1" presStyleIdx="6" presStyleCnt="7"/>
      <dgm:spPr/>
    </dgm:pt>
    <dgm:pt modelId="{761BA127-6A94-400D-B5F9-AD6E8FA62ADC}" type="pres">
      <dgm:prSet presAssocID="{8E87CE10-A112-47C7-B027-53A7F611B3B7}" presName="circ7Tx" presStyleLbl="revTx" presStyleIdx="0" presStyleCnt="0">
        <dgm:presLayoutVars>
          <dgm:chMax val="0"/>
          <dgm:chPref val="0"/>
          <dgm:bulletEnabled val="1"/>
        </dgm:presLayoutVars>
      </dgm:prSet>
      <dgm:spPr/>
    </dgm:pt>
  </dgm:ptLst>
  <dgm:cxnLst>
    <dgm:cxn modelId="{8BAF4D09-C278-4FFA-A98A-B03654B1E6E3}" srcId="{F1818EAB-AFE2-4940-AE79-FD5EF8578592}" destId="{8E87CE10-A112-47C7-B027-53A7F611B3B7}" srcOrd="6" destOrd="0" parTransId="{BB76152A-7161-4CAE-9245-D58CAF639DA9}" sibTransId="{E99553F5-E402-4663-996E-582B82F4F68E}"/>
    <dgm:cxn modelId="{4A90D810-7A53-4114-BA40-965C179E8E74}" srcId="{F1818EAB-AFE2-4940-AE79-FD5EF8578592}" destId="{E02661C8-2447-4BF9-8A0E-BA1248D3D2AC}" srcOrd="4" destOrd="0" parTransId="{D5675A94-5264-4ED8-BC95-B6C676578AC5}" sibTransId="{8066B753-D4A0-4BD0-B249-4475EC676572}"/>
    <dgm:cxn modelId="{F1920C1F-0396-46C5-815A-C8A0DD6FB850}" srcId="{F1818EAB-AFE2-4940-AE79-FD5EF8578592}" destId="{8C798B18-5411-4CDD-AF89-E788892225F6}" srcOrd="3" destOrd="0" parTransId="{4F363124-010E-4383-9584-9A8CCDEA7C0B}" sibTransId="{C4C7ABF1-D904-4C8B-8A1F-0A19A22D3B26}"/>
    <dgm:cxn modelId="{3A5F8025-DAC1-4CED-A25A-FE84E75D7AC8}" type="presOf" srcId="{8C798B18-5411-4CDD-AF89-E788892225F6}" destId="{277C1C7F-4042-46AD-A0BF-A727725DD52C}" srcOrd="0" destOrd="0" presId="urn:microsoft.com/office/officeart/2005/8/layout/venn1"/>
    <dgm:cxn modelId="{D235E93F-577D-4F1D-AD43-E1BB9BE36E22}" type="presOf" srcId="{8E87CE10-A112-47C7-B027-53A7F611B3B7}" destId="{761BA127-6A94-400D-B5F9-AD6E8FA62ADC}" srcOrd="0" destOrd="0" presId="urn:microsoft.com/office/officeart/2005/8/layout/venn1"/>
    <dgm:cxn modelId="{44E6BC4A-E10E-410F-8219-56A4713009B9}" srcId="{F1818EAB-AFE2-4940-AE79-FD5EF8578592}" destId="{FCC638FC-5115-4B11-BAAD-75765BE6CD97}" srcOrd="7" destOrd="0" parTransId="{BE7CC2D4-A810-4A01-95F7-A6DAEE9ED553}" sibTransId="{FAC0CCFA-7671-4933-BF5D-6222C66A6459}"/>
    <dgm:cxn modelId="{21C04E52-1529-4531-AA35-39F6CB445568}" type="presOf" srcId="{F1818EAB-AFE2-4940-AE79-FD5EF8578592}" destId="{A902F11A-450E-4ED4-8302-C4EB990E78ED}" srcOrd="0" destOrd="0" presId="urn:microsoft.com/office/officeart/2005/8/layout/venn1"/>
    <dgm:cxn modelId="{3EC6CC53-BCE5-4DD7-A0A0-31107AB0F64A}" srcId="{F1818EAB-AFE2-4940-AE79-FD5EF8578592}" destId="{C5FFDD15-4B74-49D8-B6DC-A1EC52145AFC}" srcOrd="0" destOrd="0" parTransId="{5866EA27-F926-4383-9254-8C8C6E2C5983}" sibTransId="{13483FB9-5636-4BA7-B7AE-DEEEC5906056}"/>
    <dgm:cxn modelId="{ED7AE67C-4C87-4C9E-B4D5-B118BEB8785A}" type="presOf" srcId="{8095C8B8-F350-49E7-99F8-0E5AB37D8EF2}" destId="{65E8F040-08B4-468C-B4EF-E881CB22CD2A}" srcOrd="0" destOrd="0" presId="urn:microsoft.com/office/officeart/2005/8/layout/venn1"/>
    <dgm:cxn modelId="{4787F47D-9F4F-478C-855B-C1A038EF2CAA}" type="presOf" srcId="{014C0A3F-2301-40B1-839A-E6EE3ABE66F9}" destId="{6318DF6B-231E-475C-BB35-D0A32FF463B1}" srcOrd="0" destOrd="0" presId="urn:microsoft.com/office/officeart/2005/8/layout/venn1"/>
    <dgm:cxn modelId="{36C51E9A-B737-4866-8610-266B924C9F9A}" srcId="{F1818EAB-AFE2-4940-AE79-FD5EF8578592}" destId="{C452A476-2E34-430B-8D67-A91EC870C7FA}" srcOrd="1" destOrd="0" parTransId="{2A1D7E1D-EC3B-4CA2-9002-5C94B451D9FE}" sibTransId="{A91E6A9E-E54C-4CAF-AB01-AA77C066ABDC}"/>
    <dgm:cxn modelId="{14ABBC9E-7A6C-423F-888E-86C3F73BC376}" srcId="{F1818EAB-AFE2-4940-AE79-FD5EF8578592}" destId="{014C0A3F-2301-40B1-839A-E6EE3ABE66F9}" srcOrd="2" destOrd="0" parTransId="{6FDDC0DD-21A4-4219-A7F6-13DE800BD567}" sibTransId="{9773BB62-4EB6-4EF3-94FB-8E2CC47FF5D6}"/>
    <dgm:cxn modelId="{80B17BAB-CD74-424E-89F7-CFF0B9FAEA8C}" type="presOf" srcId="{C5FFDD15-4B74-49D8-B6DC-A1EC52145AFC}" destId="{5FC87A59-FE05-454D-85CC-CE5843BA4F30}" srcOrd="0" destOrd="0" presId="urn:microsoft.com/office/officeart/2005/8/layout/venn1"/>
    <dgm:cxn modelId="{90F84DBB-B265-4427-BF9B-F6654AC3B8F0}" type="presOf" srcId="{E02661C8-2447-4BF9-8A0E-BA1248D3D2AC}" destId="{F6E31A80-B084-4343-A14D-99CD73A96266}" srcOrd="0" destOrd="0" presId="urn:microsoft.com/office/officeart/2005/8/layout/venn1"/>
    <dgm:cxn modelId="{F5186CF4-5406-4F9E-9DAD-5C2DF6869E09}" type="presOf" srcId="{C452A476-2E34-430B-8D67-A91EC870C7FA}" destId="{5A520073-E519-46FB-9A53-D20EF90F2CBE}" srcOrd="0" destOrd="0" presId="urn:microsoft.com/office/officeart/2005/8/layout/venn1"/>
    <dgm:cxn modelId="{6ABFACF4-225D-4ACC-A166-941AF40D4FD5}" srcId="{F1818EAB-AFE2-4940-AE79-FD5EF8578592}" destId="{8095C8B8-F350-49E7-99F8-0E5AB37D8EF2}" srcOrd="5" destOrd="0" parTransId="{9D010003-62C9-4842-BEC9-F3755BC3A2C7}" sibTransId="{4A184420-D8C2-4FDC-A75E-745608D4DED5}"/>
    <dgm:cxn modelId="{BE15C830-27A3-4361-8B71-7B74A5AEAFF6}" type="presParOf" srcId="{A902F11A-450E-4ED4-8302-C4EB990E78ED}" destId="{E96029D3-5D84-448A-BD3F-6F658A5DC73C}" srcOrd="0" destOrd="0" presId="urn:microsoft.com/office/officeart/2005/8/layout/venn1"/>
    <dgm:cxn modelId="{1DCB8053-6E68-45A5-94AB-BC2D3761F311}" type="presParOf" srcId="{A902F11A-450E-4ED4-8302-C4EB990E78ED}" destId="{5FC87A59-FE05-454D-85CC-CE5843BA4F30}" srcOrd="1" destOrd="0" presId="urn:microsoft.com/office/officeart/2005/8/layout/venn1"/>
    <dgm:cxn modelId="{8AF5099E-DB69-4377-9CCF-8C5D6D1F7946}" type="presParOf" srcId="{A902F11A-450E-4ED4-8302-C4EB990E78ED}" destId="{C1C31F34-73BB-4801-9E3A-F3501BCEAE20}" srcOrd="2" destOrd="0" presId="urn:microsoft.com/office/officeart/2005/8/layout/venn1"/>
    <dgm:cxn modelId="{47B56234-5A58-4E8C-9BFA-C80155CEEFCE}" type="presParOf" srcId="{A902F11A-450E-4ED4-8302-C4EB990E78ED}" destId="{5A520073-E519-46FB-9A53-D20EF90F2CBE}" srcOrd="3" destOrd="0" presId="urn:microsoft.com/office/officeart/2005/8/layout/venn1"/>
    <dgm:cxn modelId="{DEB34874-2AC4-42C0-B0D8-A6AB0B3C3716}" type="presParOf" srcId="{A902F11A-450E-4ED4-8302-C4EB990E78ED}" destId="{4E8BD578-7693-475C-AC1C-8085DD2DF0CC}" srcOrd="4" destOrd="0" presId="urn:microsoft.com/office/officeart/2005/8/layout/venn1"/>
    <dgm:cxn modelId="{FA799711-6EE0-4956-BAAB-43A56EAE3ACB}" type="presParOf" srcId="{A902F11A-450E-4ED4-8302-C4EB990E78ED}" destId="{6318DF6B-231E-475C-BB35-D0A32FF463B1}" srcOrd="5" destOrd="0" presId="urn:microsoft.com/office/officeart/2005/8/layout/venn1"/>
    <dgm:cxn modelId="{FBC69A38-BC35-4400-AE2B-25C56705BDD2}" type="presParOf" srcId="{A902F11A-450E-4ED4-8302-C4EB990E78ED}" destId="{2C201349-D04E-467B-98A2-08952767C83A}" srcOrd="6" destOrd="0" presId="urn:microsoft.com/office/officeart/2005/8/layout/venn1"/>
    <dgm:cxn modelId="{03BF22DE-BFE4-41E1-98E7-76FF00A827D1}" type="presParOf" srcId="{A902F11A-450E-4ED4-8302-C4EB990E78ED}" destId="{277C1C7F-4042-46AD-A0BF-A727725DD52C}" srcOrd="7" destOrd="0" presId="urn:microsoft.com/office/officeart/2005/8/layout/venn1"/>
    <dgm:cxn modelId="{1809795F-E120-4D5A-80BB-9FF2AB4D33D3}" type="presParOf" srcId="{A902F11A-450E-4ED4-8302-C4EB990E78ED}" destId="{D57C1652-CE55-40B7-9656-BCBC7A9B1BFF}" srcOrd="8" destOrd="0" presId="urn:microsoft.com/office/officeart/2005/8/layout/venn1"/>
    <dgm:cxn modelId="{4273E8C1-24CE-4025-BC8E-459AFFEF8CDC}" type="presParOf" srcId="{A902F11A-450E-4ED4-8302-C4EB990E78ED}" destId="{F6E31A80-B084-4343-A14D-99CD73A96266}" srcOrd="9" destOrd="0" presId="urn:microsoft.com/office/officeart/2005/8/layout/venn1"/>
    <dgm:cxn modelId="{3CF5584C-77A2-4EC0-BF62-AAE2BBCCF6B0}" type="presParOf" srcId="{A902F11A-450E-4ED4-8302-C4EB990E78ED}" destId="{08920515-4859-4958-B18F-9169C199177B}" srcOrd="10" destOrd="0" presId="urn:microsoft.com/office/officeart/2005/8/layout/venn1"/>
    <dgm:cxn modelId="{14F3A13F-CD21-4F1F-B04E-75EBE5FB0571}" type="presParOf" srcId="{A902F11A-450E-4ED4-8302-C4EB990E78ED}" destId="{65E8F040-08B4-468C-B4EF-E881CB22CD2A}" srcOrd="11" destOrd="0" presId="urn:microsoft.com/office/officeart/2005/8/layout/venn1"/>
    <dgm:cxn modelId="{3604B4D0-44AB-4332-BA03-0EB1CF594065}" type="presParOf" srcId="{A902F11A-450E-4ED4-8302-C4EB990E78ED}" destId="{D15D5D61-83E7-4586-A3EE-CBC0A11D85B5}" srcOrd="12" destOrd="0" presId="urn:microsoft.com/office/officeart/2005/8/layout/venn1"/>
    <dgm:cxn modelId="{53C2755A-4D61-486B-9171-F2F345DEF456}" type="presParOf" srcId="{A902F11A-450E-4ED4-8302-C4EB990E78ED}" destId="{761BA127-6A94-400D-B5F9-AD6E8FA62ADC}" srcOrd="13" destOrd="0" presId="urn:microsoft.com/office/officeart/2005/8/layout/venn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001051E-7409-4908-99CA-F1F792F6741F}" type="doc">
      <dgm:prSet loTypeId="urn:microsoft.com/office/officeart/2008/layout/VerticalCurvedList" loCatId="list" qsTypeId="urn:microsoft.com/office/officeart/2005/8/quickstyle/simple1" qsCatId="simple" csTypeId="urn:microsoft.com/office/officeart/2005/8/colors/colorful3" csCatId="colorful" phldr="1"/>
      <dgm:spPr/>
      <dgm:t>
        <a:bodyPr/>
        <a:lstStyle/>
        <a:p>
          <a:endParaRPr lang="en-US"/>
        </a:p>
      </dgm:t>
    </dgm:pt>
    <dgm:pt modelId="{F45C7338-F468-4681-873F-1B782001A061}">
      <dgm:prSet phldrT="[Text]"/>
      <dgm:spPr/>
      <dgm:t>
        <a:bodyPr/>
        <a:lstStyle/>
        <a:p>
          <a:r>
            <a:rPr lang="en-US" dirty="0"/>
            <a:t>Demonstrate commitment to integrity and ethical values</a:t>
          </a:r>
        </a:p>
      </dgm:t>
    </dgm:pt>
    <dgm:pt modelId="{A199DD5D-D4B4-4026-BA2B-C3E615B1D18C}" type="parTrans" cxnId="{64732189-F1C8-43C4-96F8-E22AB9F79746}">
      <dgm:prSet/>
      <dgm:spPr/>
      <dgm:t>
        <a:bodyPr/>
        <a:lstStyle/>
        <a:p>
          <a:endParaRPr lang="en-US"/>
        </a:p>
      </dgm:t>
    </dgm:pt>
    <dgm:pt modelId="{D923131B-5E31-4019-8E58-C35D36050C67}" type="sibTrans" cxnId="{64732189-F1C8-43C4-96F8-E22AB9F79746}">
      <dgm:prSet/>
      <dgm:spPr/>
      <dgm:t>
        <a:bodyPr/>
        <a:lstStyle/>
        <a:p>
          <a:endParaRPr lang="en-US"/>
        </a:p>
      </dgm:t>
    </dgm:pt>
    <dgm:pt modelId="{B38A5110-6E0F-4BF3-A81B-0435EB57F0DC}">
      <dgm:prSet phldrT="[Text]"/>
      <dgm:spPr/>
      <dgm:t>
        <a:bodyPr/>
        <a:lstStyle/>
        <a:p>
          <a:r>
            <a:rPr lang="en-US" dirty="0"/>
            <a:t>Exercise oversight of development and performance of internal control</a:t>
          </a:r>
        </a:p>
      </dgm:t>
    </dgm:pt>
    <dgm:pt modelId="{27598702-4C9C-4463-A3AF-6BA5F90253EF}" type="parTrans" cxnId="{7E6E483F-F028-443F-8991-F4DEA1DC6566}">
      <dgm:prSet/>
      <dgm:spPr/>
      <dgm:t>
        <a:bodyPr/>
        <a:lstStyle/>
        <a:p>
          <a:endParaRPr lang="en-US"/>
        </a:p>
      </dgm:t>
    </dgm:pt>
    <dgm:pt modelId="{99090695-85D6-4112-A2E2-ABA672697312}" type="sibTrans" cxnId="{7E6E483F-F028-443F-8991-F4DEA1DC6566}">
      <dgm:prSet/>
      <dgm:spPr/>
      <dgm:t>
        <a:bodyPr/>
        <a:lstStyle/>
        <a:p>
          <a:endParaRPr lang="en-US"/>
        </a:p>
      </dgm:t>
    </dgm:pt>
    <dgm:pt modelId="{6495867E-E6F7-492B-8F6C-30E8523E1AA2}">
      <dgm:prSet phldrT="[Text]"/>
      <dgm:spPr/>
      <dgm:t>
        <a:bodyPr/>
        <a:lstStyle/>
        <a:p>
          <a:r>
            <a:rPr lang="en-US" dirty="0"/>
            <a:t>Establish structures, reporting lines, and appropriate authorities and responsibilities in the pursuit of objectives</a:t>
          </a:r>
        </a:p>
      </dgm:t>
    </dgm:pt>
    <dgm:pt modelId="{652ADCCD-19AE-4412-BB92-8BA843BAB603}" type="parTrans" cxnId="{D5589B22-A333-4B31-B2ED-25777DE4466F}">
      <dgm:prSet/>
      <dgm:spPr/>
      <dgm:t>
        <a:bodyPr/>
        <a:lstStyle/>
        <a:p>
          <a:endParaRPr lang="en-US"/>
        </a:p>
      </dgm:t>
    </dgm:pt>
    <dgm:pt modelId="{53350F06-E42B-4B82-8454-AD665DDC46C8}" type="sibTrans" cxnId="{D5589B22-A333-4B31-B2ED-25777DE4466F}">
      <dgm:prSet/>
      <dgm:spPr/>
      <dgm:t>
        <a:bodyPr/>
        <a:lstStyle/>
        <a:p>
          <a:endParaRPr lang="en-US"/>
        </a:p>
      </dgm:t>
    </dgm:pt>
    <dgm:pt modelId="{30B2CA80-2A46-4FF6-908A-0DC38796551A}">
      <dgm:prSet/>
      <dgm:spPr/>
      <dgm:t>
        <a:bodyPr/>
        <a:lstStyle/>
        <a:p>
          <a:r>
            <a:rPr lang="en-US" dirty="0"/>
            <a:t>Demonstrate a commitment to attract, develop and retain competent individuals in alignment with objectives</a:t>
          </a:r>
        </a:p>
      </dgm:t>
    </dgm:pt>
    <dgm:pt modelId="{4A7A45EF-DC3E-41E5-B2B4-96CF7562512D}" type="parTrans" cxnId="{D479CD63-FD6E-49FE-8AE5-F178F3C94C52}">
      <dgm:prSet/>
      <dgm:spPr/>
      <dgm:t>
        <a:bodyPr/>
        <a:lstStyle/>
        <a:p>
          <a:endParaRPr lang="en-US"/>
        </a:p>
      </dgm:t>
    </dgm:pt>
    <dgm:pt modelId="{0885219E-7AB0-4BB8-A263-C4A665727741}" type="sibTrans" cxnId="{D479CD63-FD6E-49FE-8AE5-F178F3C94C52}">
      <dgm:prSet/>
      <dgm:spPr/>
      <dgm:t>
        <a:bodyPr/>
        <a:lstStyle/>
        <a:p>
          <a:endParaRPr lang="en-US"/>
        </a:p>
      </dgm:t>
    </dgm:pt>
    <dgm:pt modelId="{D6E70F98-61CD-4ABC-AC77-61637928B000}">
      <dgm:prSet/>
      <dgm:spPr/>
      <dgm:t>
        <a:bodyPr/>
        <a:lstStyle/>
        <a:p>
          <a:r>
            <a:rPr lang="en-US" dirty="0"/>
            <a:t>Holds individuals accountable for their internal control responsibilities in pursuit of objectives</a:t>
          </a:r>
        </a:p>
      </dgm:t>
    </dgm:pt>
    <dgm:pt modelId="{E0C8D895-9368-4FA6-9F16-E32B161AB026}" type="parTrans" cxnId="{4579F406-4546-4255-9EAC-92A97D1F7619}">
      <dgm:prSet/>
      <dgm:spPr/>
      <dgm:t>
        <a:bodyPr/>
        <a:lstStyle/>
        <a:p>
          <a:endParaRPr lang="en-US"/>
        </a:p>
      </dgm:t>
    </dgm:pt>
    <dgm:pt modelId="{836AEC53-EC4F-469B-997D-B733B46C921B}" type="sibTrans" cxnId="{4579F406-4546-4255-9EAC-92A97D1F7619}">
      <dgm:prSet/>
      <dgm:spPr/>
      <dgm:t>
        <a:bodyPr/>
        <a:lstStyle/>
        <a:p>
          <a:endParaRPr lang="en-US"/>
        </a:p>
      </dgm:t>
    </dgm:pt>
    <dgm:pt modelId="{55584CFB-BAB9-41ED-9D76-F66924403122}" type="pres">
      <dgm:prSet presAssocID="{2001051E-7409-4908-99CA-F1F792F6741F}" presName="Name0" presStyleCnt="0">
        <dgm:presLayoutVars>
          <dgm:chMax val="7"/>
          <dgm:chPref val="7"/>
          <dgm:dir/>
        </dgm:presLayoutVars>
      </dgm:prSet>
      <dgm:spPr/>
    </dgm:pt>
    <dgm:pt modelId="{A1821C33-8FB0-463A-B2BD-855C8CFA2CAF}" type="pres">
      <dgm:prSet presAssocID="{2001051E-7409-4908-99CA-F1F792F6741F}" presName="Name1" presStyleCnt="0"/>
      <dgm:spPr/>
    </dgm:pt>
    <dgm:pt modelId="{10A2AF6F-A98B-4343-9E30-7DE4D9AFC8D8}" type="pres">
      <dgm:prSet presAssocID="{2001051E-7409-4908-99CA-F1F792F6741F}" presName="cycle" presStyleCnt="0"/>
      <dgm:spPr/>
    </dgm:pt>
    <dgm:pt modelId="{998E6F5E-4EAD-47FF-B1BC-F0B21B5F2395}" type="pres">
      <dgm:prSet presAssocID="{2001051E-7409-4908-99CA-F1F792F6741F}" presName="srcNode" presStyleLbl="node1" presStyleIdx="0" presStyleCnt="5"/>
      <dgm:spPr/>
    </dgm:pt>
    <dgm:pt modelId="{23E32AFB-AC4F-4325-8E06-68E18A453C50}" type="pres">
      <dgm:prSet presAssocID="{2001051E-7409-4908-99CA-F1F792F6741F}" presName="conn" presStyleLbl="parChTrans1D2" presStyleIdx="0" presStyleCnt="1"/>
      <dgm:spPr/>
    </dgm:pt>
    <dgm:pt modelId="{AD620218-97ED-42C0-BCDE-1E7E14E3F15C}" type="pres">
      <dgm:prSet presAssocID="{2001051E-7409-4908-99CA-F1F792F6741F}" presName="extraNode" presStyleLbl="node1" presStyleIdx="0" presStyleCnt="5"/>
      <dgm:spPr/>
    </dgm:pt>
    <dgm:pt modelId="{8694F5AD-2444-4D47-A1F0-5C7084BB0A28}" type="pres">
      <dgm:prSet presAssocID="{2001051E-7409-4908-99CA-F1F792F6741F}" presName="dstNode" presStyleLbl="node1" presStyleIdx="0" presStyleCnt="5"/>
      <dgm:spPr/>
    </dgm:pt>
    <dgm:pt modelId="{81382CEF-4A37-46C3-A209-622058965B7F}" type="pres">
      <dgm:prSet presAssocID="{F45C7338-F468-4681-873F-1B782001A061}" presName="text_1" presStyleLbl="node1" presStyleIdx="0" presStyleCnt="5">
        <dgm:presLayoutVars>
          <dgm:bulletEnabled val="1"/>
        </dgm:presLayoutVars>
      </dgm:prSet>
      <dgm:spPr/>
    </dgm:pt>
    <dgm:pt modelId="{AA342D6E-84D7-4CB4-A1A5-1018CA36F267}" type="pres">
      <dgm:prSet presAssocID="{F45C7338-F468-4681-873F-1B782001A061}" presName="accent_1" presStyleCnt="0"/>
      <dgm:spPr/>
    </dgm:pt>
    <dgm:pt modelId="{6AF31B85-3C64-4812-BB97-53C3F82438FF}" type="pres">
      <dgm:prSet presAssocID="{F45C7338-F468-4681-873F-1B782001A061}" presName="accentRepeatNode" presStyleLbl="solidFgAcc1" presStyleIdx="0" presStyleCnt="5"/>
      <dgm:spPr/>
    </dgm:pt>
    <dgm:pt modelId="{E44268B6-B779-4F90-82CA-DEFD5E20D4F1}" type="pres">
      <dgm:prSet presAssocID="{B38A5110-6E0F-4BF3-A81B-0435EB57F0DC}" presName="text_2" presStyleLbl="node1" presStyleIdx="1" presStyleCnt="5">
        <dgm:presLayoutVars>
          <dgm:bulletEnabled val="1"/>
        </dgm:presLayoutVars>
      </dgm:prSet>
      <dgm:spPr/>
    </dgm:pt>
    <dgm:pt modelId="{8DD365E6-65F4-46CC-9828-AA8236C260DB}" type="pres">
      <dgm:prSet presAssocID="{B38A5110-6E0F-4BF3-A81B-0435EB57F0DC}" presName="accent_2" presStyleCnt="0"/>
      <dgm:spPr/>
    </dgm:pt>
    <dgm:pt modelId="{054002BE-AB50-4E97-978A-3D252DA570A0}" type="pres">
      <dgm:prSet presAssocID="{B38A5110-6E0F-4BF3-A81B-0435EB57F0DC}" presName="accentRepeatNode" presStyleLbl="solidFgAcc1" presStyleIdx="1" presStyleCnt="5"/>
      <dgm:spPr/>
    </dgm:pt>
    <dgm:pt modelId="{5733247A-0E81-4729-A798-F2D78DE7E712}" type="pres">
      <dgm:prSet presAssocID="{6495867E-E6F7-492B-8F6C-30E8523E1AA2}" presName="text_3" presStyleLbl="node1" presStyleIdx="2" presStyleCnt="5">
        <dgm:presLayoutVars>
          <dgm:bulletEnabled val="1"/>
        </dgm:presLayoutVars>
      </dgm:prSet>
      <dgm:spPr/>
    </dgm:pt>
    <dgm:pt modelId="{AA2D6F0F-D940-4476-8D9F-CCB4C2D14B73}" type="pres">
      <dgm:prSet presAssocID="{6495867E-E6F7-492B-8F6C-30E8523E1AA2}" presName="accent_3" presStyleCnt="0"/>
      <dgm:spPr/>
    </dgm:pt>
    <dgm:pt modelId="{22265163-8E85-4AE8-9B79-55B630C94CDD}" type="pres">
      <dgm:prSet presAssocID="{6495867E-E6F7-492B-8F6C-30E8523E1AA2}" presName="accentRepeatNode" presStyleLbl="solidFgAcc1" presStyleIdx="2" presStyleCnt="5"/>
      <dgm:spPr/>
    </dgm:pt>
    <dgm:pt modelId="{38C43E39-C154-4C3E-B337-012118E893F1}" type="pres">
      <dgm:prSet presAssocID="{30B2CA80-2A46-4FF6-908A-0DC38796551A}" presName="text_4" presStyleLbl="node1" presStyleIdx="3" presStyleCnt="5">
        <dgm:presLayoutVars>
          <dgm:bulletEnabled val="1"/>
        </dgm:presLayoutVars>
      </dgm:prSet>
      <dgm:spPr/>
    </dgm:pt>
    <dgm:pt modelId="{EC97C7DC-F57A-4ED2-9909-7A701F2117AF}" type="pres">
      <dgm:prSet presAssocID="{30B2CA80-2A46-4FF6-908A-0DC38796551A}" presName="accent_4" presStyleCnt="0"/>
      <dgm:spPr/>
    </dgm:pt>
    <dgm:pt modelId="{6CCA0D2D-BA2C-41CD-8F0F-D3CB5E863639}" type="pres">
      <dgm:prSet presAssocID="{30B2CA80-2A46-4FF6-908A-0DC38796551A}" presName="accentRepeatNode" presStyleLbl="solidFgAcc1" presStyleIdx="3" presStyleCnt="5"/>
      <dgm:spPr/>
    </dgm:pt>
    <dgm:pt modelId="{F3284D90-D811-4A34-A3C9-75A27E876F53}" type="pres">
      <dgm:prSet presAssocID="{D6E70F98-61CD-4ABC-AC77-61637928B000}" presName="text_5" presStyleLbl="node1" presStyleIdx="4" presStyleCnt="5">
        <dgm:presLayoutVars>
          <dgm:bulletEnabled val="1"/>
        </dgm:presLayoutVars>
      </dgm:prSet>
      <dgm:spPr/>
    </dgm:pt>
    <dgm:pt modelId="{DB7F4BCB-BF24-45F2-8F23-8274E6119485}" type="pres">
      <dgm:prSet presAssocID="{D6E70F98-61CD-4ABC-AC77-61637928B000}" presName="accent_5" presStyleCnt="0"/>
      <dgm:spPr/>
    </dgm:pt>
    <dgm:pt modelId="{4A6DE21D-070C-40E1-BEB9-DD70CC91B9B0}" type="pres">
      <dgm:prSet presAssocID="{D6E70F98-61CD-4ABC-AC77-61637928B000}" presName="accentRepeatNode" presStyleLbl="solidFgAcc1" presStyleIdx="4" presStyleCnt="5"/>
      <dgm:spPr/>
    </dgm:pt>
  </dgm:ptLst>
  <dgm:cxnLst>
    <dgm:cxn modelId="{4579F406-4546-4255-9EAC-92A97D1F7619}" srcId="{2001051E-7409-4908-99CA-F1F792F6741F}" destId="{D6E70F98-61CD-4ABC-AC77-61637928B000}" srcOrd="4" destOrd="0" parTransId="{E0C8D895-9368-4FA6-9F16-E32B161AB026}" sibTransId="{836AEC53-EC4F-469B-997D-B733B46C921B}"/>
    <dgm:cxn modelId="{D5589B22-A333-4B31-B2ED-25777DE4466F}" srcId="{2001051E-7409-4908-99CA-F1F792F6741F}" destId="{6495867E-E6F7-492B-8F6C-30E8523E1AA2}" srcOrd="2" destOrd="0" parTransId="{652ADCCD-19AE-4412-BB92-8BA843BAB603}" sibTransId="{53350F06-E42B-4B82-8454-AD665DDC46C8}"/>
    <dgm:cxn modelId="{F630A22A-074B-44E6-A349-32585945CB7E}" type="presOf" srcId="{D923131B-5E31-4019-8E58-C35D36050C67}" destId="{23E32AFB-AC4F-4325-8E06-68E18A453C50}" srcOrd="0" destOrd="0" presId="urn:microsoft.com/office/officeart/2008/layout/VerticalCurvedList"/>
    <dgm:cxn modelId="{7E6E483F-F028-443F-8991-F4DEA1DC6566}" srcId="{2001051E-7409-4908-99CA-F1F792F6741F}" destId="{B38A5110-6E0F-4BF3-A81B-0435EB57F0DC}" srcOrd="1" destOrd="0" parTransId="{27598702-4C9C-4463-A3AF-6BA5F90253EF}" sibTransId="{99090695-85D6-4112-A2E2-ABA672697312}"/>
    <dgm:cxn modelId="{B0C9C15B-7800-4B8D-BBB6-D35FB08231BD}" type="presOf" srcId="{6495867E-E6F7-492B-8F6C-30E8523E1AA2}" destId="{5733247A-0E81-4729-A798-F2D78DE7E712}" srcOrd="0" destOrd="0" presId="urn:microsoft.com/office/officeart/2008/layout/VerticalCurvedList"/>
    <dgm:cxn modelId="{D479CD63-FD6E-49FE-8AE5-F178F3C94C52}" srcId="{2001051E-7409-4908-99CA-F1F792F6741F}" destId="{30B2CA80-2A46-4FF6-908A-0DC38796551A}" srcOrd="3" destOrd="0" parTransId="{4A7A45EF-DC3E-41E5-B2B4-96CF7562512D}" sibTransId="{0885219E-7AB0-4BB8-A263-C4A665727741}"/>
    <dgm:cxn modelId="{25F92670-9D67-4399-9F2F-FFC945825323}" type="presOf" srcId="{D6E70F98-61CD-4ABC-AC77-61637928B000}" destId="{F3284D90-D811-4A34-A3C9-75A27E876F53}" srcOrd="0" destOrd="0" presId="urn:microsoft.com/office/officeart/2008/layout/VerticalCurvedList"/>
    <dgm:cxn modelId="{1695DB7D-081F-4958-A3ED-0B8395192D62}" type="presOf" srcId="{B38A5110-6E0F-4BF3-A81B-0435EB57F0DC}" destId="{E44268B6-B779-4F90-82CA-DEFD5E20D4F1}" srcOrd="0" destOrd="0" presId="urn:microsoft.com/office/officeart/2008/layout/VerticalCurvedList"/>
    <dgm:cxn modelId="{64732189-F1C8-43C4-96F8-E22AB9F79746}" srcId="{2001051E-7409-4908-99CA-F1F792F6741F}" destId="{F45C7338-F468-4681-873F-1B782001A061}" srcOrd="0" destOrd="0" parTransId="{A199DD5D-D4B4-4026-BA2B-C3E615B1D18C}" sibTransId="{D923131B-5E31-4019-8E58-C35D36050C67}"/>
    <dgm:cxn modelId="{53D342E1-5EAA-4787-B2A7-17536264CEBD}" type="presOf" srcId="{2001051E-7409-4908-99CA-F1F792F6741F}" destId="{55584CFB-BAB9-41ED-9D76-F66924403122}" srcOrd="0" destOrd="0" presId="urn:microsoft.com/office/officeart/2008/layout/VerticalCurvedList"/>
    <dgm:cxn modelId="{F49DD5E3-011B-45A0-A6C9-238B1C004CB8}" type="presOf" srcId="{30B2CA80-2A46-4FF6-908A-0DC38796551A}" destId="{38C43E39-C154-4C3E-B337-012118E893F1}" srcOrd="0" destOrd="0" presId="urn:microsoft.com/office/officeart/2008/layout/VerticalCurvedList"/>
    <dgm:cxn modelId="{81012DE7-7606-47A3-9966-75A8CD5570EB}" type="presOf" srcId="{F45C7338-F468-4681-873F-1B782001A061}" destId="{81382CEF-4A37-46C3-A209-622058965B7F}" srcOrd="0" destOrd="0" presId="urn:microsoft.com/office/officeart/2008/layout/VerticalCurvedList"/>
    <dgm:cxn modelId="{656299F7-E933-4860-84DF-D8E34A54948B}" type="presParOf" srcId="{55584CFB-BAB9-41ED-9D76-F66924403122}" destId="{A1821C33-8FB0-463A-B2BD-855C8CFA2CAF}" srcOrd="0" destOrd="0" presId="urn:microsoft.com/office/officeart/2008/layout/VerticalCurvedList"/>
    <dgm:cxn modelId="{15CC3F6C-7AB9-4554-A102-AE18B1380D20}" type="presParOf" srcId="{A1821C33-8FB0-463A-B2BD-855C8CFA2CAF}" destId="{10A2AF6F-A98B-4343-9E30-7DE4D9AFC8D8}" srcOrd="0" destOrd="0" presId="urn:microsoft.com/office/officeart/2008/layout/VerticalCurvedList"/>
    <dgm:cxn modelId="{534AB5BC-66CD-4C3F-8659-F09F2AB4E913}" type="presParOf" srcId="{10A2AF6F-A98B-4343-9E30-7DE4D9AFC8D8}" destId="{998E6F5E-4EAD-47FF-B1BC-F0B21B5F2395}" srcOrd="0" destOrd="0" presId="urn:microsoft.com/office/officeart/2008/layout/VerticalCurvedList"/>
    <dgm:cxn modelId="{B8D02A12-D8B5-4C2B-8FF1-3556A4E4B02C}" type="presParOf" srcId="{10A2AF6F-A98B-4343-9E30-7DE4D9AFC8D8}" destId="{23E32AFB-AC4F-4325-8E06-68E18A453C50}" srcOrd="1" destOrd="0" presId="urn:microsoft.com/office/officeart/2008/layout/VerticalCurvedList"/>
    <dgm:cxn modelId="{F4ADDF21-8A49-45E4-8DA6-7C699A4CAE93}" type="presParOf" srcId="{10A2AF6F-A98B-4343-9E30-7DE4D9AFC8D8}" destId="{AD620218-97ED-42C0-BCDE-1E7E14E3F15C}" srcOrd="2" destOrd="0" presId="urn:microsoft.com/office/officeart/2008/layout/VerticalCurvedList"/>
    <dgm:cxn modelId="{3A28550E-83BC-4BB2-85E6-E48741908131}" type="presParOf" srcId="{10A2AF6F-A98B-4343-9E30-7DE4D9AFC8D8}" destId="{8694F5AD-2444-4D47-A1F0-5C7084BB0A28}" srcOrd="3" destOrd="0" presId="urn:microsoft.com/office/officeart/2008/layout/VerticalCurvedList"/>
    <dgm:cxn modelId="{6E97FEA9-D580-4021-8830-CBC57FCF8EAD}" type="presParOf" srcId="{A1821C33-8FB0-463A-B2BD-855C8CFA2CAF}" destId="{81382CEF-4A37-46C3-A209-622058965B7F}" srcOrd="1" destOrd="0" presId="urn:microsoft.com/office/officeart/2008/layout/VerticalCurvedList"/>
    <dgm:cxn modelId="{98C1FE4F-FEE9-4A51-8203-7F3A7CE8FE40}" type="presParOf" srcId="{A1821C33-8FB0-463A-B2BD-855C8CFA2CAF}" destId="{AA342D6E-84D7-4CB4-A1A5-1018CA36F267}" srcOrd="2" destOrd="0" presId="urn:microsoft.com/office/officeart/2008/layout/VerticalCurvedList"/>
    <dgm:cxn modelId="{C95090D5-8BA6-4A91-8817-F17E5D8198F9}" type="presParOf" srcId="{AA342D6E-84D7-4CB4-A1A5-1018CA36F267}" destId="{6AF31B85-3C64-4812-BB97-53C3F82438FF}" srcOrd="0" destOrd="0" presId="urn:microsoft.com/office/officeart/2008/layout/VerticalCurvedList"/>
    <dgm:cxn modelId="{2891D0FE-6346-4D1C-A7ED-5053647F6ABA}" type="presParOf" srcId="{A1821C33-8FB0-463A-B2BD-855C8CFA2CAF}" destId="{E44268B6-B779-4F90-82CA-DEFD5E20D4F1}" srcOrd="3" destOrd="0" presId="urn:microsoft.com/office/officeart/2008/layout/VerticalCurvedList"/>
    <dgm:cxn modelId="{CE62E3A9-278D-49DB-A458-29A9135AE5DD}" type="presParOf" srcId="{A1821C33-8FB0-463A-B2BD-855C8CFA2CAF}" destId="{8DD365E6-65F4-46CC-9828-AA8236C260DB}" srcOrd="4" destOrd="0" presId="urn:microsoft.com/office/officeart/2008/layout/VerticalCurvedList"/>
    <dgm:cxn modelId="{AB8B277B-FD46-4BF2-8C46-AD987DD3F7D7}" type="presParOf" srcId="{8DD365E6-65F4-46CC-9828-AA8236C260DB}" destId="{054002BE-AB50-4E97-978A-3D252DA570A0}" srcOrd="0" destOrd="0" presId="urn:microsoft.com/office/officeart/2008/layout/VerticalCurvedList"/>
    <dgm:cxn modelId="{766720F3-4368-40BE-B467-1CD1ABBEA157}" type="presParOf" srcId="{A1821C33-8FB0-463A-B2BD-855C8CFA2CAF}" destId="{5733247A-0E81-4729-A798-F2D78DE7E712}" srcOrd="5" destOrd="0" presId="urn:microsoft.com/office/officeart/2008/layout/VerticalCurvedList"/>
    <dgm:cxn modelId="{86206D51-E71A-4DDE-A8A7-ACEEBEEEA73E}" type="presParOf" srcId="{A1821C33-8FB0-463A-B2BD-855C8CFA2CAF}" destId="{AA2D6F0F-D940-4476-8D9F-CCB4C2D14B73}" srcOrd="6" destOrd="0" presId="urn:microsoft.com/office/officeart/2008/layout/VerticalCurvedList"/>
    <dgm:cxn modelId="{0CFBC6B9-5587-4E8C-84FD-6B4B967EB067}" type="presParOf" srcId="{AA2D6F0F-D940-4476-8D9F-CCB4C2D14B73}" destId="{22265163-8E85-4AE8-9B79-55B630C94CDD}" srcOrd="0" destOrd="0" presId="urn:microsoft.com/office/officeart/2008/layout/VerticalCurvedList"/>
    <dgm:cxn modelId="{D7BA4D8A-5698-4112-8A8F-7B268B578407}" type="presParOf" srcId="{A1821C33-8FB0-463A-B2BD-855C8CFA2CAF}" destId="{38C43E39-C154-4C3E-B337-012118E893F1}" srcOrd="7" destOrd="0" presId="urn:microsoft.com/office/officeart/2008/layout/VerticalCurvedList"/>
    <dgm:cxn modelId="{52DE50AC-E14C-4033-9B2A-3496A385DB5F}" type="presParOf" srcId="{A1821C33-8FB0-463A-B2BD-855C8CFA2CAF}" destId="{EC97C7DC-F57A-4ED2-9909-7A701F2117AF}" srcOrd="8" destOrd="0" presId="urn:microsoft.com/office/officeart/2008/layout/VerticalCurvedList"/>
    <dgm:cxn modelId="{85C86DCC-26D3-4B78-BD7B-4A90C5D2BFF3}" type="presParOf" srcId="{EC97C7DC-F57A-4ED2-9909-7A701F2117AF}" destId="{6CCA0D2D-BA2C-41CD-8F0F-D3CB5E863639}" srcOrd="0" destOrd="0" presId="urn:microsoft.com/office/officeart/2008/layout/VerticalCurvedList"/>
    <dgm:cxn modelId="{900B19FA-F704-4591-9B62-8C5812BCC0E5}" type="presParOf" srcId="{A1821C33-8FB0-463A-B2BD-855C8CFA2CAF}" destId="{F3284D90-D811-4A34-A3C9-75A27E876F53}" srcOrd="9" destOrd="0" presId="urn:microsoft.com/office/officeart/2008/layout/VerticalCurvedList"/>
    <dgm:cxn modelId="{4DF85DF8-46B1-46D5-9A3B-8E250C2EF7CE}" type="presParOf" srcId="{A1821C33-8FB0-463A-B2BD-855C8CFA2CAF}" destId="{DB7F4BCB-BF24-45F2-8F23-8274E6119485}" srcOrd="10" destOrd="0" presId="urn:microsoft.com/office/officeart/2008/layout/VerticalCurvedList"/>
    <dgm:cxn modelId="{D4928850-7CCF-4371-A9E8-FB82E86DCF60}" type="presParOf" srcId="{DB7F4BCB-BF24-45F2-8F23-8274E6119485}" destId="{4A6DE21D-070C-40E1-BEB9-DD70CC91B9B0}" srcOrd="0" destOrd="0" presId="urn:microsoft.com/office/officeart/2008/layout/VerticalCurv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BDFEB0F-2157-4495-B0D7-8308EFA055EC}" type="doc">
      <dgm:prSet loTypeId="urn:microsoft.com/office/officeart/2005/8/layout/orgChart1" loCatId="hierarchy" qsTypeId="urn:microsoft.com/office/officeart/2005/8/quickstyle/3d6" qsCatId="3D" csTypeId="urn:microsoft.com/office/officeart/2005/8/colors/accent1_2" csCatId="accent1" phldr="1"/>
      <dgm:spPr/>
      <dgm:t>
        <a:bodyPr/>
        <a:lstStyle/>
        <a:p>
          <a:endParaRPr lang="en-US"/>
        </a:p>
      </dgm:t>
    </dgm:pt>
    <dgm:pt modelId="{3E44F52E-DFEA-4207-BC18-B356CAC00057}">
      <dgm:prSet phldrT="[Text]"/>
      <dgm:spPr>
        <a:solidFill>
          <a:srgbClr val="00B050"/>
        </a:solidFill>
      </dgm:spPr>
      <dgm:t>
        <a:bodyPr/>
        <a:lstStyle/>
        <a:p>
          <a:r>
            <a:rPr lang="en-US" b="1" dirty="0"/>
            <a:t>Chancellor</a:t>
          </a:r>
        </a:p>
      </dgm:t>
    </dgm:pt>
    <dgm:pt modelId="{320B4A95-04F1-4156-850C-8CAD937F6A66}" type="parTrans" cxnId="{FBC32000-EA34-443E-8FE2-F4F9D288C11B}">
      <dgm:prSet/>
      <dgm:spPr/>
      <dgm:t>
        <a:bodyPr/>
        <a:lstStyle/>
        <a:p>
          <a:endParaRPr lang="en-US"/>
        </a:p>
      </dgm:t>
    </dgm:pt>
    <dgm:pt modelId="{EC60E004-27F8-415B-B465-3F09700F7ED6}" type="sibTrans" cxnId="{FBC32000-EA34-443E-8FE2-F4F9D288C11B}">
      <dgm:prSet/>
      <dgm:spPr/>
      <dgm:t>
        <a:bodyPr/>
        <a:lstStyle/>
        <a:p>
          <a:endParaRPr lang="en-US"/>
        </a:p>
      </dgm:t>
    </dgm:pt>
    <dgm:pt modelId="{A7A2E307-6152-4693-83CC-08990CA1C2C2}">
      <dgm:prSet phldrT="[Text]"/>
      <dgm:spPr/>
      <dgm:t>
        <a:bodyPr/>
        <a:lstStyle/>
        <a:p>
          <a:r>
            <a:rPr lang="en-US" b="1" dirty="0"/>
            <a:t>Sr. Vice Chancellor for Legal Affairs and General Counsel</a:t>
          </a:r>
        </a:p>
      </dgm:t>
    </dgm:pt>
    <dgm:pt modelId="{9C97AF9D-7F93-4E48-BF69-CA662D6DD10A}" type="parTrans" cxnId="{666BD58C-AF2F-4F7D-89F5-87931531F5F6}">
      <dgm:prSet/>
      <dgm:spPr/>
      <dgm:t>
        <a:bodyPr/>
        <a:lstStyle/>
        <a:p>
          <a:endParaRPr lang="en-US"/>
        </a:p>
      </dgm:t>
    </dgm:pt>
    <dgm:pt modelId="{A47BDFFA-8C42-4AC1-AEF0-772DB5F155CC}" type="sibTrans" cxnId="{666BD58C-AF2F-4F7D-89F5-87931531F5F6}">
      <dgm:prSet/>
      <dgm:spPr/>
      <dgm:t>
        <a:bodyPr/>
        <a:lstStyle/>
        <a:p>
          <a:endParaRPr lang="en-US"/>
        </a:p>
      </dgm:t>
    </dgm:pt>
    <dgm:pt modelId="{55FFC586-8164-4603-8D7F-4AE179E1F784}">
      <dgm:prSet phldrT="[Text]"/>
      <dgm:spPr/>
      <dgm:t>
        <a:bodyPr/>
        <a:lstStyle/>
        <a:p>
          <a:r>
            <a:rPr lang="en-US" b="1" dirty="0"/>
            <a:t>Provost and Executive Vice Chancellor</a:t>
          </a:r>
        </a:p>
      </dgm:t>
    </dgm:pt>
    <dgm:pt modelId="{4E382F15-9DFE-4419-9291-4A32C19F8176}" type="parTrans" cxnId="{4D69BF54-7C1E-4E44-8335-B47CE44945C8}">
      <dgm:prSet/>
      <dgm:spPr/>
      <dgm:t>
        <a:bodyPr/>
        <a:lstStyle/>
        <a:p>
          <a:endParaRPr lang="en-US"/>
        </a:p>
      </dgm:t>
    </dgm:pt>
    <dgm:pt modelId="{86B46F83-CCF4-4D09-B83A-D53C42F52CF7}" type="sibTrans" cxnId="{4D69BF54-7C1E-4E44-8335-B47CE44945C8}">
      <dgm:prSet/>
      <dgm:spPr/>
      <dgm:t>
        <a:bodyPr/>
        <a:lstStyle/>
        <a:p>
          <a:endParaRPr lang="en-US"/>
        </a:p>
      </dgm:t>
    </dgm:pt>
    <dgm:pt modelId="{A0D818B7-9871-410E-B634-87A17C340F2B}">
      <dgm:prSet phldrT="[Text]"/>
      <dgm:spPr>
        <a:solidFill>
          <a:srgbClr val="00B050"/>
        </a:solidFill>
      </dgm:spPr>
      <dgm:t>
        <a:bodyPr/>
        <a:lstStyle/>
        <a:p>
          <a:r>
            <a:rPr lang="en-US" b="1" dirty="0"/>
            <a:t>Sr. Vice Chancellor for Finance and CFO</a:t>
          </a:r>
        </a:p>
      </dgm:t>
    </dgm:pt>
    <dgm:pt modelId="{C6EC18CC-550D-477B-AF85-DFCC48A1A862}" type="parTrans" cxnId="{CAD2A651-8F20-4E79-BB85-05AEE2A8080F}">
      <dgm:prSet/>
      <dgm:spPr/>
      <dgm:t>
        <a:bodyPr/>
        <a:lstStyle/>
        <a:p>
          <a:endParaRPr lang="en-US"/>
        </a:p>
      </dgm:t>
    </dgm:pt>
    <dgm:pt modelId="{E0C56692-C180-4DF1-A5BF-E1FE692DA3AA}" type="sibTrans" cxnId="{CAD2A651-8F20-4E79-BB85-05AEE2A8080F}">
      <dgm:prSet/>
      <dgm:spPr/>
      <dgm:t>
        <a:bodyPr/>
        <a:lstStyle/>
        <a:p>
          <a:endParaRPr lang="en-US"/>
        </a:p>
      </dgm:t>
    </dgm:pt>
    <dgm:pt modelId="{738835E9-528E-42E7-9842-3018D05F2F77}">
      <dgm:prSet/>
      <dgm:spPr>
        <a:solidFill>
          <a:srgbClr val="00B050"/>
        </a:solidFill>
      </dgm:spPr>
      <dgm:t>
        <a:bodyPr/>
        <a:lstStyle/>
        <a:p>
          <a:r>
            <a:rPr lang="en-US" b="1" dirty="0"/>
            <a:t>University Controller</a:t>
          </a:r>
        </a:p>
      </dgm:t>
    </dgm:pt>
    <dgm:pt modelId="{D461B393-D80B-499E-BB87-B536B52D7DFF}" type="parTrans" cxnId="{F9A775EC-829A-4852-961C-2420BFA149C3}">
      <dgm:prSet/>
      <dgm:spPr/>
      <dgm:t>
        <a:bodyPr/>
        <a:lstStyle/>
        <a:p>
          <a:endParaRPr lang="en-US"/>
        </a:p>
      </dgm:t>
    </dgm:pt>
    <dgm:pt modelId="{114A7855-6912-4B64-8035-5117E4A33B32}" type="sibTrans" cxnId="{F9A775EC-829A-4852-961C-2420BFA149C3}">
      <dgm:prSet/>
      <dgm:spPr/>
      <dgm:t>
        <a:bodyPr/>
        <a:lstStyle/>
        <a:p>
          <a:endParaRPr lang="en-US"/>
        </a:p>
      </dgm:t>
    </dgm:pt>
    <dgm:pt modelId="{5E1F5DA2-DB55-441E-B1E3-1DB4A1CB49DB}">
      <dgm:prSet/>
      <dgm:spPr/>
      <dgm:t>
        <a:bodyPr/>
        <a:lstStyle/>
        <a:p>
          <a:r>
            <a:rPr lang="en-US" b="1" dirty="0"/>
            <a:t>Associate Vice Chancellor for University Relations and Chief of Staff</a:t>
          </a:r>
        </a:p>
      </dgm:t>
    </dgm:pt>
    <dgm:pt modelId="{2858C6C7-9A25-4A4A-BC26-22FB32CC5CFC}" type="parTrans" cxnId="{11610332-BD54-44AC-A8DF-8C0277390A16}">
      <dgm:prSet/>
      <dgm:spPr/>
      <dgm:t>
        <a:bodyPr/>
        <a:lstStyle/>
        <a:p>
          <a:endParaRPr lang="en-US"/>
        </a:p>
      </dgm:t>
    </dgm:pt>
    <dgm:pt modelId="{4A8EAE12-061B-4204-91F4-C0504500B319}" type="sibTrans" cxnId="{11610332-BD54-44AC-A8DF-8C0277390A16}">
      <dgm:prSet/>
      <dgm:spPr/>
      <dgm:t>
        <a:bodyPr/>
        <a:lstStyle/>
        <a:p>
          <a:endParaRPr lang="en-US"/>
        </a:p>
      </dgm:t>
    </dgm:pt>
    <dgm:pt modelId="{6EEB1001-812A-4FC9-9CDA-3F7F8E30B358}">
      <dgm:prSet/>
      <dgm:spPr>
        <a:solidFill>
          <a:srgbClr val="00B050"/>
        </a:solidFill>
      </dgm:spPr>
      <dgm:t>
        <a:bodyPr/>
        <a:lstStyle/>
        <a:p>
          <a:r>
            <a:rPr lang="en-US" b="1" dirty="0"/>
            <a:t>Board of Trustees</a:t>
          </a:r>
        </a:p>
      </dgm:t>
    </dgm:pt>
    <dgm:pt modelId="{5C0A89F1-07CB-44A6-B76A-B275E397CEB6}" type="parTrans" cxnId="{0C570E67-8EFF-476E-99EA-7A1C12F4E6D3}">
      <dgm:prSet/>
      <dgm:spPr/>
      <dgm:t>
        <a:bodyPr/>
        <a:lstStyle/>
        <a:p>
          <a:endParaRPr lang="en-US"/>
        </a:p>
      </dgm:t>
    </dgm:pt>
    <dgm:pt modelId="{4F9BC660-F7E5-4A49-85F7-D2342A4AA9D0}" type="sibTrans" cxnId="{0C570E67-8EFF-476E-99EA-7A1C12F4E6D3}">
      <dgm:prSet/>
      <dgm:spPr/>
      <dgm:t>
        <a:bodyPr/>
        <a:lstStyle/>
        <a:p>
          <a:endParaRPr lang="en-US"/>
        </a:p>
      </dgm:t>
    </dgm:pt>
    <dgm:pt modelId="{0C02E1B5-AB0A-4E88-8F91-5E2D0D74A689}">
      <dgm:prSet/>
      <dgm:spPr>
        <a:solidFill>
          <a:srgbClr val="00B050"/>
        </a:solidFill>
      </dgm:spPr>
      <dgm:t>
        <a:bodyPr/>
        <a:lstStyle/>
        <a:p>
          <a:r>
            <a:rPr lang="en-US" b="1" dirty="0"/>
            <a:t>Internal Control Officer</a:t>
          </a:r>
        </a:p>
      </dgm:t>
    </dgm:pt>
    <dgm:pt modelId="{ABA4E011-16F9-44DD-A278-8E13165B917B}" type="parTrans" cxnId="{53D24A5A-D496-406C-B813-D068B307F62D}">
      <dgm:prSet/>
      <dgm:spPr/>
      <dgm:t>
        <a:bodyPr/>
        <a:lstStyle/>
        <a:p>
          <a:endParaRPr lang="en-US"/>
        </a:p>
      </dgm:t>
    </dgm:pt>
    <dgm:pt modelId="{C04CC10A-5D28-4435-BBE9-DA13FC983145}" type="sibTrans" cxnId="{53D24A5A-D496-406C-B813-D068B307F62D}">
      <dgm:prSet/>
      <dgm:spPr/>
      <dgm:t>
        <a:bodyPr/>
        <a:lstStyle/>
        <a:p>
          <a:endParaRPr lang="en-US"/>
        </a:p>
      </dgm:t>
    </dgm:pt>
    <dgm:pt modelId="{9D0578B5-058E-4201-8EB0-F4EFB258F796}" type="pres">
      <dgm:prSet presAssocID="{9BDFEB0F-2157-4495-B0D7-8308EFA055EC}" presName="hierChild1" presStyleCnt="0">
        <dgm:presLayoutVars>
          <dgm:orgChart val="1"/>
          <dgm:chPref val="1"/>
          <dgm:dir/>
          <dgm:animOne val="branch"/>
          <dgm:animLvl val="lvl"/>
          <dgm:resizeHandles/>
        </dgm:presLayoutVars>
      </dgm:prSet>
      <dgm:spPr/>
    </dgm:pt>
    <dgm:pt modelId="{EF68B7C3-5F71-4B0F-B1C9-8229B61AC545}" type="pres">
      <dgm:prSet presAssocID="{6EEB1001-812A-4FC9-9CDA-3F7F8E30B358}" presName="hierRoot1" presStyleCnt="0">
        <dgm:presLayoutVars>
          <dgm:hierBranch val="init"/>
        </dgm:presLayoutVars>
      </dgm:prSet>
      <dgm:spPr/>
    </dgm:pt>
    <dgm:pt modelId="{3E4A84B0-3DB7-4D56-B92A-371188AE16D2}" type="pres">
      <dgm:prSet presAssocID="{6EEB1001-812A-4FC9-9CDA-3F7F8E30B358}" presName="rootComposite1" presStyleCnt="0"/>
      <dgm:spPr/>
    </dgm:pt>
    <dgm:pt modelId="{B4AFD547-D500-4F6A-A8FF-889F6E79D0E3}" type="pres">
      <dgm:prSet presAssocID="{6EEB1001-812A-4FC9-9CDA-3F7F8E30B358}" presName="rootText1" presStyleLbl="node0" presStyleIdx="0" presStyleCnt="1">
        <dgm:presLayoutVars>
          <dgm:chPref val="3"/>
        </dgm:presLayoutVars>
      </dgm:prSet>
      <dgm:spPr/>
    </dgm:pt>
    <dgm:pt modelId="{4B3F5C97-430F-48F2-B9CC-77A9441E1391}" type="pres">
      <dgm:prSet presAssocID="{6EEB1001-812A-4FC9-9CDA-3F7F8E30B358}" presName="rootConnector1" presStyleLbl="node1" presStyleIdx="0" presStyleCnt="0"/>
      <dgm:spPr/>
    </dgm:pt>
    <dgm:pt modelId="{ED48C468-786C-4FA9-A266-E13264ACDF1D}" type="pres">
      <dgm:prSet presAssocID="{6EEB1001-812A-4FC9-9CDA-3F7F8E30B358}" presName="hierChild2" presStyleCnt="0"/>
      <dgm:spPr/>
    </dgm:pt>
    <dgm:pt modelId="{4C766B0B-C7D9-48C9-BED6-13CCC2C1288E}" type="pres">
      <dgm:prSet presAssocID="{320B4A95-04F1-4156-850C-8CAD937F6A66}" presName="Name37" presStyleLbl="parChTrans1D2" presStyleIdx="0" presStyleCnt="1"/>
      <dgm:spPr/>
    </dgm:pt>
    <dgm:pt modelId="{8B819D6A-B563-465A-A86C-70FA0BEBC759}" type="pres">
      <dgm:prSet presAssocID="{3E44F52E-DFEA-4207-BC18-B356CAC00057}" presName="hierRoot2" presStyleCnt="0">
        <dgm:presLayoutVars>
          <dgm:hierBranch val="init"/>
        </dgm:presLayoutVars>
      </dgm:prSet>
      <dgm:spPr/>
    </dgm:pt>
    <dgm:pt modelId="{B0F79926-D62B-4223-AE16-00FC0970FCF8}" type="pres">
      <dgm:prSet presAssocID="{3E44F52E-DFEA-4207-BC18-B356CAC00057}" presName="rootComposite" presStyleCnt="0"/>
      <dgm:spPr/>
    </dgm:pt>
    <dgm:pt modelId="{89187812-4D4B-4D48-8894-5049E381181D}" type="pres">
      <dgm:prSet presAssocID="{3E44F52E-DFEA-4207-BC18-B356CAC00057}" presName="rootText" presStyleLbl="node2" presStyleIdx="0" presStyleCnt="1">
        <dgm:presLayoutVars>
          <dgm:chPref val="3"/>
        </dgm:presLayoutVars>
      </dgm:prSet>
      <dgm:spPr/>
    </dgm:pt>
    <dgm:pt modelId="{BF31150E-15B2-439A-BD26-0A32FFA106AB}" type="pres">
      <dgm:prSet presAssocID="{3E44F52E-DFEA-4207-BC18-B356CAC00057}" presName="rootConnector" presStyleLbl="node2" presStyleIdx="0" presStyleCnt="1"/>
      <dgm:spPr/>
    </dgm:pt>
    <dgm:pt modelId="{D4C4DBF6-7EEA-4EE4-8333-A8F1B76EF349}" type="pres">
      <dgm:prSet presAssocID="{3E44F52E-DFEA-4207-BC18-B356CAC00057}" presName="hierChild4" presStyleCnt="0"/>
      <dgm:spPr/>
    </dgm:pt>
    <dgm:pt modelId="{20A4C212-802A-4F06-8743-86965FA74238}" type="pres">
      <dgm:prSet presAssocID="{9C97AF9D-7F93-4E48-BF69-CA662D6DD10A}" presName="Name37" presStyleLbl="parChTrans1D3" presStyleIdx="0" presStyleCnt="4"/>
      <dgm:spPr/>
    </dgm:pt>
    <dgm:pt modelId="{657DA00E-D83E-49D0-ACD2-E3F8CAB31B42}" type="pres">
      <dgm:prSet presAssocID="{A7A2E307-6152-4693-83CC-08990CA1C2C2}" presName="hierRoot2" presStyleCnt="0">
        <dgm:presLayoutVars>
          <dgm:hierBranch val="init"/>
        </dgm:presLayoutVars>
      </dgm:prSet>
      <dgm:spPr/>
    </dgm:pt>
    <dgm:pt modelId="{2939BD61-5E04-41F4-99E0-BA3E6E583206}" type="pres">
      <dgm:prSet presAssocID="{A7A2E307-6152-4693-83CC-08990CA1C2C2}" presName="rootComposite" presStyleCnt="0"/>
      <dgm:spPr/>
    </dgm:pt>
    <dgm:pt modelId="{73662D5E-2AF1-48E6-ACB8-9DCC879AF671}" type="pres">
      <dgm:prSet presAssocID="{A7A2E307-6152-4693-83CC-08990CA1C2C2}" presName="rootText" presStyleLbl="node3" presStyleIdx="0" presStyleCnt="4">
        <dgm:presLayoutVars>
          <dgm:chPref val="3"/>
        </dgm:presLayoutVars>
      </dgm:prSet>
      <dgm:spPr/>
    </dgm:pt>
    <dgm:pt modelId="{0ADABA57-2548-4E5D-B2EE-F6248A78F8D6}" type="pres">
      <dgm:prSet presAssocID="{A7A2E307-6152-4693-83CC-08990CA1C2C2}" presName="rootConnector" presStyleLbl="node3" presStyleIdx="0" presStyleCnt="4"/>
      <dgm:spPr/>
    </dgm:pt>
    <dgm:pt modelId="{9B677823-8403-489A-82C8-DF23C39AE3CC}" type="pres">
      <dgm:prSet presAssocID="{A7A2E307-6152-4693-83CC-08990CA1C2C2}" presName="hierChild4" presStyleCnt="0"/>
      <dgm:spPr/>
    </dgm:pt>
    <dgm:pt modelId="{AFC8CCF3-0D01-4F2E-82CF-2D2DF7D9C0F1}" type="pres">
      <dgm:prSet presAssocID="{A7A2E307-6152-4693-83CC-08990CA1C2C2}" presName="hierChild5" presStyleCnt="0"/>
      <dgm:spPr/>
    </dgm:pt>
    <dgm:pt modelId="{FEC636BA-30DA-4E91-ACFB-46CF4B03DBB4}" type="pres">
      <dgm:prSet presAssocID="{4E382F15-9DFE-4419-9291-4A32C19F8176}" presName="Name37" presStyleLbl="parChTrans1D3" presStyleIdx="1" presStyleCnt="4"/>
      <dgm:spPr/>
    </dgm:pt>
    <dgm:pt modelId="{971AE2F5-C3F5-40C8-B1DA-A62EB427EB3F}" type="pres">
      <dgm:prSet presAssocID="{55FFC586-8164-4603-8D7F-4AE179E1F784}" presName="hierRoot2" presStyleCnt="0">
        <dgm:presLayoutVars>
          <dgm:hierBranch val="init"/>
        </dgm:presLayoutVars>
      </dgm:prSet>
      <dgm:spPr/>
    </dgm:pt>
    <dgm:pt modelId="{F499999A-C88B-48FF-92A6-509C5FD29D7B}" type="pres">
      <dgm:prSet presAssocID="{55FFC586-8164-4603-8D7F-4AE179E1F784}" presName="rootComposite" presStyleCnt="0"/>
      <dgm:spPr/>
    </dgm:pt>
    <dgm:pt modelId="{FC05D2FB-5329-4F85-9D91-AA1E45BCB9FF}" type="pres">
      <dgm:prSet presAssocID="{55FFC586-8164-4603-8D7F-4AE179E1F784}" presName="rootText" presStyleLbl="node3" presStyleIdx="1" presStyleCnt="4">
        <dgm:presLayoutVars>
          <dgm:chPref val="3"/>
        </dgm:presLayoutVars>
      </dgm:prSet>
      <dgm:spPr/>
    </dgm:pt>
    <dgm:pt modelId="{CD72072D-F616-4342-90AD-FA132F7DAD90}" type="pres">
      <dgm:prSet presAssocID="{55FFC586-8164-4603-8D7F-4AE179E1F784}" presName="rootConnector" presStyleLbl="node3" presStyleIdx="1" presStyleCnt="4"/>
      <dgm:spPr/>
    </dgm:pt>
    <dgm:pt modelId="{3E64EA6A-FBE1-455E-AF3A-08D894273833}" type="pres">
      <dgm:prSet presAssocID="{55FFC586-8164-4603-8D7F-4AE179E1F784}" presName="hierChild4" presStyleCnt="0"/>
      <dgm:spPr/>
    </dgm:pt>
    <dgm:pt modelId="{EFFB2CAF-885C-4FAE-BAE2-A9021587DDCE}" type="pres">
      <dgm:prSet presAssocID="{55FFC586-8164-4603-8D7F-4AE179E1F784}" presName="hierChild5" presStyleCnt="0"/>
      <dgm:spPr/>
    </dgm:pt>
    <dgm:pt modelId="{DC402050-FB76-4161-A09A-886670A5EA02}" type="pres">
      <dgm:prSet presAssocID="{C6EC18CC-550D-477B-AF85-DFCC48A1A862}" presName="Name37" presStyleLbl="parChTrans1D3" presStyleIdx="2" presStyleCnt="4"/>
      <dgm:spPr/>
    </dgm:pt>
    <dgm:pt modelId="{18EB80FD-E380-4DC9-B2B1-D39D406F3491}" type="pres">
      <dgm:prSet presAssocID="{A0D818B7-9871-410E-B634-87A17C340F2B}" presName="hierRoot2" presStyleCnt="0">
        <dgm:presLayoutVars>
          <dgm:hierBranch val="init"/>
        </dgm:presLayoutVars>
      </dgm:prSet>
      <dgm:spPr/>
    </dgm:pt>
    <dgm:pt modelId="{44CCDF14-B420-4C2B-98D8-08558121D983}" type="pres">
      <dgm:prSet presAssocID="{A0D818B7-9871-410E-B634-87A17C340F2B}" presName="rootComposite" presStyleCnt="0"/>
      <dgm:spPr/>
    </dgm:pt>
    <dgm:pt modelId="{99A78382-70E8-4112-A7D3-39F488C5B833}" type="pres">
      <dgm:prSet presAssocID="{A0D818B7-9871-410E-B634-87A17C340F2B}" presName="rootText" presStyleLbl="node3" presStyleIdx="2" presStyleCnt="4">
        <dgm:presLayoutVars>
          <dgm:chPref val="3"/>
        </dgm:presLayoutVars>
      </dgm:prSet>
      <dgm:spPr/>
    </dgm:pt>
    <dgm:pt modelId="{25B6C6F0-B210-418B-88B2-74D8EABD9D68}" type="pres">
      <dgm:prSet presAssocID="{A0D818B7-9871-410E-B634-87A17C340F2B}" presName="rootConnector" presStyleLbl="node3" presStyleIdx="2" presStyleCnt="4"/>
      <dgm:spPr/>
    </dgm:pt>
    <dgm:pt modelId="{771C12A8-EEE6-49D5-A33C-759B96E2B405}" type="pres">
      <dgm:prSet presAssocID="{A0D818B7-9871-410E-B634-87A17C340F2B}" presName="hierChild4" presStyleCnt="0"/>
      <dgm:spPr/>
    </dgm:pt>
    <dgm:pt modelId="{83F73405-49E4-4743-9B7F-20E5697BA72E}" type="pres">
      <dgm:prSet presAssocID="{D461B393-D80B-499E-BB87-B536B52D7DFF}" presName="Name37" presStyleLbl="parChTrans1D4" presStyleIdx="0" presStyleCnt="2"/>
      <dgm:spPr/>
    </dgm:pt>
    <dgm:pt modelId="{02AB70B8-B2C8-4E9E-8554-0EDFB6FF3D55}" type="pres">
      <dgm:prSet presAssocID="{738835E9-528E-42E7-9842-3018D05F2F77}" presName="hierRoot2" presStyleCnt="0">
        <dgm:presLayoutVars>
          <dgm:hierBranch val="init"/>
        </dgm:presLayoutVars>
      </dgm:prSet>
      <dgm:spPr/>
    </dgm:pt>
    <dgm:pt modelId="{63D245A3-B517-4407-8CFA-300E4984C25B}" type="pres">
      <dgm:prSet presAssocID="{738835E9-528E-42E7-9842-3018D05F2F77}" presName="rootComposite" presStyleCnt="0"/>
      <dgm:spPr/>
    </dgm:pt>
    <dgm:pt modelId="{D172F88B-4D77-4A29-9EF3-44D7DEE18EFD}" type="pres">
      <dgm:prSet presAssocID="{738835E9-528E-42E7-9842-3018D05F2F77}" presName="rootText" presStyleLbl="node4" presStyleIdx="0" presStyleCnt="2">
        <dgm:presLayoutVars>
          <dgm:chPref val="3"/>
        </dgm:presLayoutVars>
      </dgm:prSet>
      <dgm:spPr/>
    </dgm:pt>
    <dgm:pt modelId="{C832D443-32FF-4C6F-99B2-ACA60A6422A6}" type="pres">
      <dgm:prSet presAssocID="{738835E9-528E-42E7-9842-3018D05F2F77}" presName="rootConnector" presStyleLbl="node4" presStyleIdx="0" presStyleCnt="2"/>
      <dgm:spPr/>
    </dgm:pt>
    <dgm:pt modelId="{ACA9D9FB-C63D-4C92-A27E-37F6E1356F47}" type="pres">
      <dgm:prSet presAssocID="{738835E9-528E-42E7-9842-3018D05F2F77}" presName="hierChild4" presStyleCnt="0"/>
      <dgm:spPr/>
    </dgm:pt>
    <dgm:pt modelId="{9A5D4BB7-EC0E-4E0D-A27C-6D632B486984}" type="pres">
      <dgm:prSet presAssocID="{ABA4E011-16F9-44DD-A278-8E13165B917B}" presName="Name37" presStyleLbl="parChTrans1D4" presStyleIdx="1" presStyleCnt="2"/>
      <dgm:spPr/>
    </dgm:pt>
    <dgm:pt modelId="{AB708564-798B-4626-B641-D230A7DFFDEE}" type="pres">
      <dgm:prSet presAssocID="{0C02E1B5-AB0A-4E88-8F91-5E2D0D74A689}" presName="hierRoot2" presStyleCnt="0">
        <dgm:presLayoutVars>
          <dgm:hierBranch val="init"/>
        </dgm:presLayoutVars>
      </dgm:prSet>
      <dgm:spPr/>
    </dgm:pt>
    <dgm:pt modelId="{A309F034-B14F-46EB-A538-B93F668A6856}" type="pres">
      <dgm:prSet presAssocID="{0C02E1B5-AB0A-4E88-8F91-5E2D0D74A689}" presName="rootComposite" presStyleCnt="0"/>
      <dgm:spPr/>
    </dgm:pt>
    <dgm:pt modelId="{F1F71AD4-E8EA-4115-8E48-71C959692AE0}" type="pres">
      <dgm:prSet presAssocID="{0C02E1B5-AB0A-4E88-8F91-5E2D0D74A689}" presName="rootText" presStyleLbl="node4" presStyleIdx="1" presStyleCnt="2">
        <dgm:presLayoutVars>
          <dgm:chPref val="3"/>
        </dgm:presLayoutVars>
      </dgm:prSet>
      <dgm:spPr/>
    </dgm:pt>
    <dgm:pt modelId="{127BE3FF-AD15-42D3-A954-A4E28EC8B289}" type="pres">
      <dgm:prSet presAssocID="{0C02E1B5-AB0A-4E88-8F91-5E2D0D74A689}" presName="rootConnector" presStyleLbl="node4" presStyleIdx="1" presStyleCnt="2"/>
      <dgm:spPr/>
    </dgm:pt>
    <dgm:pt modelId="{0EF34122-3D37-4446-A10D-A1DAB21E164C}" type="pres">
      <dgm:prSet presAssocID="{0C02E1B5-AB0A-4E88-8F91-5E2D0D74A689}" presName="hierChild4" presStyleCnt="0"/>
      <dgm:spPr/>
    </dgm:pt>
    <dgm:pt modelId="{02DB7149-930E-4E89-8FDA-1BE47C2A1830}" type="pres">
      <dgm:prSet presAssocID="{0C02E1B5-AB0A-4E88-8F91-5E2D0D74A689}" presName="hierChild5" presStyleCnt="0"/>
      <dgm:spPr/>
    </dgm:pt>
    <dgm:pt modelId="{22321A0D-CC31-4A3D-B2F5-009CA712B460}" type="pres">
      <dgm:prSet presAssocID="{738835E9-528E-42E7-9842-3018D05F2F77}" presName="hierChild5" presStyleCnt="0"/>
      <dgm:spPr/>
    </dgm:pt>
    <dgm:pt modelId="{B50F5DF3-6B51-449C-B048-F1486EA4D893}" type="pres">
      <dgm:prSet presAssocID="{A0D818B7-9871-410E-B634-87A17C340F2B}" presName="hierChild5" presStyleCnt="0"/>
      <dgm:spPr/>
    </dgm:pt>
    <dgm:pt modelId="{EB2E677B-3FE0-4FE9-8268-27DA3DAEB90C}" type="pres">
      <dgm:prSet presAssocID="{2858C6C7-9A25-4A4A-BC26-22FB32CC5CFC}" presName="Name37" presStyleLbl="parChTrans1D3" presStyleIdx="3" presStyleCnt="4"/>
      <dgm:spPr/>
    </dgm:pt>
    <dgm:pt modelId="{3F04BF82-B933-4E3D-AFB3-F9887BC2C5C8}" type="pres">
      <dgm:prSet presAssocID="{5E1F5DA2-DB55-441E-B1E3-1DB4A1CB49DB}" presName="hierRoot2" presStyleCnt="0">
        <dgm:presLayoutVars>
          <dgm:hierBranch val="init"/>
        </dgm:presLayoutVars>
      </dgm:prSet>
      <dgm:spPr/>
    </dgm:pt>
    <dgm:pt modelId="{C06370F0-B193-4B53-AACD-23C7EB7FB76B}" type="pres">
      <dgm:prSet presAssocID="{5E1F5DA2-DB55-441E-B1E3-1DB4A1CB49DB}" presName="rootComposite" presStyleCnt="0"/>
      <dgm:spPr/>
    </dgm:pt>
    <dgm:pt modelId="{B85213B0-43F6-492B-8345-CCBDE37B39B8}" type="pres">
      <dgm:prSet presAssocID="{5E1F5DA2-DB55-441E-B1E3-1DB4A1CB49DB}" presName="rootText" presStyleLbl="node3" presStyleIdx="3" presStyleCnt="4">
        <dgm:presLayoutVars>
          <dgm:chPref val="3"/>
        </dgm:presLayoutVars>
      </dgm:prSet>
      <dgm:spPr/>
    </dgm:pt>
    <dgm:pt modelId="{16FD9254-0AF2-457A-9BAB-C4CA0BE408D1}" type="pres">
      <dgm:prSet presAssocID="{5E1F5DA2-DB55-441E-B1E3-1DB4A1CB49DB}" presName="rootConnector" presStyleLbl="node3" presStyleIdx="3" presStyleCnt="4"/>
      <dgm:spPr/>
    </dgm:pt>
    <dgm:pt modelId="{4A4AF0AD-8D21-468B-B9FE-32DBD3C0BC97}" type="pres">
      <dgm:prSet presAssocID="{5E1F5DA2-DB55-441E-B1E3-1DB4A1CB49DB}" presName="hierChild4" presStyleCnt="0"/>
      <dgm:spPr/>
    </dgm:pt>
    <dgm:pt modelId="{D94D9E9E-2A33-4CA5-974B-27F40D87642C}" type="pres">
      <dgm:prSet presAssocID="{5E1F5DA2-DB55-441E-B1E3-1DB4A1CB49DB}" presName="hierChild5" presStyleCnt="0"/>
      <dgm:spPr/>
    </dgm:pt>
    <dgm:pt modelId="{7A015785-34F2-4925-AFF1-43DA6A9E4EF3}" type="pres">
      <dgm:prSet presAssocID="{3E44F52E-DFEA-4207-BC18-B356CAC00057}" presName="hierChild5" presStyleCnt="0"/>
      <dgm:spPr/>
    </dgm:pt>
    <dgm:pt modelId="{29668A04-CEDE-4205-8F3A-2B241DE4C221}" type="pres">
      <dgm:prSet presAssocID="{6EEB1001-812A-4FC9-9CDA-3F7F8E30B358}" presName="hierChild3" presStyleCnt="0"/>
      <dgm:spPr/>
    </dgm:pt>
  </dgm:ptLst>
  <dgm:cxnLst>
    <dgm:cxn modelId="{FBC32000-EA34-443E-8FE2-F4F9D288C11B}" srcId="{6EEB1001-812A-4FC9-9CDA-3F7F8E30B358}" destId="{3E44F52E-DFEA-4207-BC18-B356CAC00057}" srcOrd="0" destOrd="0" parTransId="{320B4A95-04F1-4156-850C-8CAD937F6A66}" sibTransId="{EC60E004-27F8-415B-B465-3F09700F7ED6}"/>
    <dgm:cxn modelId="{6BA45F09-ACB6-4F32-A554-83269CF7D8D9}" type="presOf" srcId="{3E44F52E-DFEA-4207-BC18-B356CAC00057}" destId="{89187812-4D4B-4D48-8894-5049E381181D}" srcOrd="0" destOrd="0" presId="urn:microsoft.com/office/officeart/2005/8/layout/orgChart1"/>
    <dgm:cxn modelId="{93D7550F-76D3-4E83-AA5B-55C6B322CF9B}" type="presOf" srcId="{4E382F15-9DFE-4419-9291-4A32C19F8176}" destId="{FEC636BA-30DA-4E91-ACFB-46CF4B03DBB4}" srcOrd="0" destOrd="0" presId="urn:microsoft.com/office/officeart/2005/8/layout/orgChart1"/>
    <dgm:cxn modelId="{B9E27231-3922-472A-9279-02452C15C80B}" type="presOf" srcId="{55FFC586-8164-4603-8D7F-4AE179E1F784}" destId="{CD72072D-F616-4342-90AD-FA132F7DAD90}" srcOrd="1" destOrd="0" presId="urn:microsoft.com/office/officeart/2005/8/layout/orgChart1"/>
    <dgm:cxn modelId="{11610332-BD54-44AC-A8DF-8C0277390A16}" srcId="{3E44F52E-DFEA-4207-BC18-B356CAC00057}" destId="{5E1F5DA2-DB55-441E-B1E3-1DB4A1CB49DB}" srcOrd="3" destOrd="0" parTransId="{2858C6C7-9A25-4A4A-BC26-22FB32CC5CFC}" sibTransId="{4A8EAE12-061B-4204-91F4-C0504500B319}"/>
    <dgm:cxn modelId="{57799035-1C81-4EFF-A3F4-A9F8472BCC5F}" type="presOf" srcId="{9C97AF9D-7F93-4E48-BF69-CA662D6DD10A}" destId="{20A4C212-802A-4F06-8743-86965FA74238}" srcOrd="0" destOrd="0" presId="urn:microsoft.com/office/officeart/2005/8/layout/orgChart1"/>
    <dgm:cxn modelId="{9D7AD53B-C345-4EF8-B3A8-1468F9CB42EB}" type="presOf" srcId="{A7A2E307-6152-4693-83CC-08990CA1C2C2}" destId="{0ADABA57-2548-4E5D-B2EE-F6248A78F8D6}" srcOrd="1" destOrd="0" presId="urn:microsoft.com/office/officeart/2005/8/layout/orgChart1"/>
    <dgm:cxn modelId="{69FAB85D-D25B-43DE-9D81-7F6342290805}" type="presOf" srcId="{0C02E1B5-AB0A-4E88-8F91-5E2D0D74A689}" destId="{127BE3FF-AD15-42D3-A954-A4E28EC8B289}" srcOrd="1" destOrd="0" presId="urn:microsoft.com/office/officeart/2005/8/layout/orgChart1"/>
    <dgm:cxn modelId="{D5A78A5F-3ADC-4E0F-95F9-D767E0C7B425}" type="presOf" srcId="{2858C6C7-9A25-4A4A-BC26-22FB32CC5CFC}" destId="{EB2E677B-3FE0-4FE9-8268-27DA3DAEB90C}" srcOrd="0" destOrd="0" presId="urn:microsoft.com/office/officeart/2005/8/layout/orgChart1"/>
    <dgm:cxn modelId="{12D20D60-7150-4799-B167-8A19E4E0FE97}" type="presOf" srcId="{A0D818B7-9871-410E-B634-87A17C340F2B}" destId="{25B6C6F0-B210-418B-88B2-74D8EABD9D68}" srcOrd="1" destOrd="0" presId="urn:microsoft.com/office/officeart/2005/8/layout/orgChart1"/>
    <dgm:cxn modelId="{A51A8261-5D4F-4F92-89F8-EED1A98604FB}" type="presOf" srcId="{0C02E1B5-AB0A-4E88-8F91-5E2D0D74A689}" destId="{F1F71AD4-E8EA-4115-8E48-71C959692AE0}" srcOrd="0" destOrd="0" presId="urn:microsoft.com/office/officeart/2005/8/layout/orgChart1"/>
    <dgm:cxn modelId="{0C570E67-8EFF-476E-99EA-7A1C12F4E6D3}" srcId="{9BDFEB0F-2157-4495-B0D7-8308EFA055EC}" destId="{6EEB1001-812A-4FC9-9CDA-3F7F8E30B358}" srcOrd="0" destOrd="0" parTransId="{5C0A89F1-07CB-44A6-B76A-B275E397CEB6}" sibTransId="{4F9BC660-F7E5-4A49-85F7-D2342A4AA9D0}"/>
    <dgm:cxn modelId="{D1FFBC4A-D28A-4F2A-A7DA-ADA14D1D4D75}" type="presOf" srcId="{738835E9-528E-42E7-9842-3018D05F2F77}" destId="{D172F88B-4D77-4A29-9EF3-44D7DEE18EFD}" srcOrd="0" destOrd="0" presId="urn:microsoft.com/office/officeart/2005/8/layout/orgChart1"/>
    <dgm:cxn modelId="{E974C44F-EA61-4C5B-9DBA-FDB30132B157}" type="presOf" srcId="{6EEB1001-812A-4FC9-9CDA-3F7F8E30B358}" destId="{4B3F5C97-430F-48F2-B9CC-77A9441E1391}" srcOrd="1" destOrd="0" presId="urn:microsoft.com/office/officeart/2005/8/layout/orgChart1"/>
    <dgm:cxn modelId="{CAD2A651-8F20-4E79-BB85-05AEE2A8080F}" srcId="{3E44F52E-DFEA-4207-BC18-B356CAC00057}" destId="{A0D818B7-9871-410E-B634-87A17C340F2B}" srcOrd="2" destOrd="0" parTransId="{C6EC18CC-550D-477B-AF85-DFCC48A1A862}" sibTransId="{E0C56692-C180-4DF1-A5BF-E1FE692DA3AA}"/>
    <dgm:cxn modelId="{4D69BF54-7C1E-4E44-8335-B47CE44945C8}" srcId="{3E44F52E-DFEA-4207-BC18-B356CAC00057}" destId="{55FFC586-8164-4603-8D7F-4AE179E1F784}" srcOrd="1" destOrd="0" parTransId="{4E382F15-9DFE-4419-9291-4A32C19F8176}" sibTransId="{86B46F83-CCF4-4D09-B83A-D53C42F52CF7}"/>
    <dgm:cxn modelId="{BDDFE774-D4EB-4F6A-9647-24E49767AA1D}" type="presOf" srcId="{C6EC18CC-550D-477B-AF85-DFCC48A1A862}" destId="{DC402050-FB76-4161-A09A-886670A5EA02}" srcOrd="0" destOrd="0" presId="urn:microsoft.com/office/officeart/2005/8/layout/orgChart1"/>
    <dgm:cxn modelId="{810A1875-5AA1-47CB-A2F8-7AC504640786}" type="presOf" srcId="{6EEB1001-812A-4FC9-9CDA-3F7F8E30B358}" destId="{B4AFD547-D500-4F6A-A8FF-889F6E79D0E3}" srcOrd="0" destOrd="0" presId="urn:microsoft.com/office/officeart/2005/8/layout/orgChart1"/>
    <dgm:cxn modelId="{53D24A5A-D496-406C-B813-D068B307F62D}" srcId="{738835E9-528E-42E7-9842-3018D05F2F77}" destId="{0C02E1B5-AB0A-4E88-8F91-5E2D0D74A689}" srcOrd="0" destOrd="0" parTransId="{ABA4E011-16F9-44DD-A278-8E13165B917B}" sibTransId="{C04CC10A-5D28-4435-BBE9-DA13FC983145}"/>
    <dgm:cxn modelId="{3C84A47C-8B39-4D4B-9DF7-9C59EEEB665B}" type="presOf" srcId="{3E44F52E-DFEA-4207-BC18-B356CAC00057}" destId="{BF31150E-15B2-439A-BD26-0A32FFA106AB}" srcOrd="1" destOrd="0" presId="urn:microsoft.com/office/officeart/2005/8/layout/orgChart1"/>
    <dgm:cxn modelId="{BBFBDC83-01F4-4858-B496-F732BE33FD6B}" type="presOf" srcId="{ABA4E011-16F9-44DD-A278-8E13165B917B}" destId="{9A5D4BB7-EC0E-4E0D-A27C-6D632B486984}" srcOrd="0" destOrd="0" presId="urn:microsoft.com/office/officeart/2005/8/layout/orgChart1"/>
    <dgm:cxn modelId="{666BD58C-AF2F-4F7D-89F5-87931531F5F6}" srcId="{3E44F52E-DFEA-4207-BC18-B356CAC00057}" destId="{A7A2E307-6152-4693-83CC-08990CA1C2C2}" srcOrd="0" destOrd="0" parTransId="{9C97AF9D-7F93-4E48-BF69-CA662D6DD10A}" sibTransId="{A47BDFFA-8C42-4AC1-AEF0-772DB5F155CC}"/>
    <dgm:cxn modelId="{00750999-9C44-46EF-AACB-CA158F0C5991}" type="presOf" srcId="{5E1F5DA2-DB55-441E-B1E3-1DB4A1CB49DB}" destId="{16FD9254-0AF2-457A-9BAB-C4CA0BE408D1}" srcOrd="1" destOrd="0" presId="urn:microsoft.com/office/officeart/2005/8/layout/orgChart1"/>
    <dgm:cxn modelId="{DE17A2A5-6891-4781-BCC9-328B975A453F}" type="presOf" srcId="{738835E9-528E-42E7-9842-3018D05F2F77}" destId="{C832D443-32FF-4C6F-99B2-ACA60A6422A6}" srcOrd="1" destOrd="0" presId="urn:microsoft.com/office/officeart/2005/8/layout/orgChart1"/>
    <dgm:cxn modelId="{7760B1AC-0FFC-4AC4-92E9-F1CF922F1EDD}" type="presOf" srcId="{A7A2E307-6152-4693-83CC-08990CA1C2C2}" destId="{73662D5E-2AF1-48E6-ACB8-9DCC879AF671}" srcOrd="0" destOrd="0" presId="urn:microsoft.com/office/officeart/2005/8/layout/orgChart1"/>
    <dgm:cxn modelId="{2059C5B2-1C12-4BEC-8709-109F46A18948}" type="presOf" srcId="{D461B393-D80B-499E-BB87-B536B52D7DFF}" destId="{83F73405-49E4-4743-9B7F-20E5697BA72E}" srcOrd="0" destOrd="0" presId="urn:microsoft.com/office/officeart/2005/8/layout/orgChart1"/>
    <dgm:cxn modelId="{737000D7-540F-4B4B-930A-E93421FC3137}" type="presOf" srcId="{320B4A95-04F1-4156-850C-8CAD937F6A66}" destId="{4C766B0B-C7D9-48C9-BED6-13CCC2C1288E}" srcOrd="0" destOrd="0" presId="urn:microsoft.com/office/officeart/2005/8/layout/orgChart1"/>
    <dgm:cxn modelId="{675334DF-45B5-4F28-959D-6525B7AD6241}" type="presOf" srcId="{A0D818B7-9871-410E-B634-87A17C340F2B}" destId="{99A78382-70E8-4112-A7D3-39F488C5B833}" srcOrd="0" destOrd="0" presId="urn:microsoft.com/office/officeart/2005/8/layout/orgChart1"/>
    <dgm:cxn modelId="{D1993AEB-5DB2-43A6-B783-A254D055D608}" type="presOf" srcId="{5E1F5DA2-DB55-441E-B1E3-1DB4A1CB49DB}" destId="{B85213B0-43F6-492B-8345-CCBDE37B39B8}" srcOrd="0" destOrd="0" presId="urn:microsoft.com/office/officeart/2005/8/layout/orgChart1"/>
    <dgm:cxn modelId="{F9A775EC-829A-4852-961C-2420BFA149C3}" srcId="{A0D818B7-9871-410E-B634-87A17C340F2B}" destId="{738835E9-528E-42E7-9842-3018D05F2F77}" srcOrd="0" destOrd="0" parTransId="{D461B393-D80B-499E-BB87-B536B52D7DFF}" sibTransId="{114A7855-6912-4B64-8035-5117E4A33B32}"/>
    <dgm:cxn modelId="{5F7509F8-13FD-4DD8-A1A2-FB5D2424F7F6}" type="presOf" srcId="{55FFC586-8164-4603-8D7F-4AE179E1F784}" destId="{FC05D2FB-5329-4F85-9D91-AA1E45BCB9FF}" srcOrd="0" destOrd="0" presId="urn:microsoft.com/office/officeart/2005/8/layout/orgChart1"/>
    <dgm:cxn modelId="{3BB261FA-BB86-436D-96B5-0B4DB51605B3}" type="presOf" srcId="{9BDFEB0F-2157-4495-B0D7-8308EFA055EC}" destId="{9D0578B5-058E-4201-8EB0-F4EFB258F796}" srcOrd="0" destOrd="0" presId="urn:microsoft.com/office/officeart/2005/8/layout/orgChart1"/>
    <dgm:cxn modelId="{E8CA74F3-15A2-48C0-9EC4-3BA3D4AC069D}" type="presParOf" srcId="{9D0578B5-058E-4201-8EB0-F4EFB258F796}" destId="{EF68B7C3-5F71-4B0F-B1C9-8229B61AC545}" srcOrd="0" destOrd="0" presId="urn:microsoft.com/office/officeart/2005/8/layout/orgChart1"/>
    <dgm:cxn modelId="{ADE6861C-774F-4220-B9B8-CA55487E016C}" type="presParOf" srcId="{EF68B7C3-5F71-4B0F-B1C9-8229B61AC545}" destId="{3E4A84B0-3DB7-4D56-B92A-371188AE16D2}" srcOrd="0" destOrd="0" presId="urn:microsoft.com/office/officeart/2005/8/layout/orgChart1"/>
    <dgm:cxn modelId="{DDFA506A-0BA3-4AEF-84F6-0FB41B78509A}" type="presParOf" srcId="{3E4A84B0-3DB7-4D56-B92A-371188AE16D2}" destId="{B4AFD547-D500-4F6A-A8FF-889F6E79D0E3}" srcOrd="0" destOrd="0" presId="urn:microsoft.com/office/officeart/2005/8/layout/orgChart1"/>
    <dgm:cxn modelId="{A03B4CD1-93F8-4CBC-A764-BFFA12A99C37}" type="presParOf" srcId="{3E4A84B0-3DB7-4D56-B92A-371188AE16D2}" destId="{4B3F5C97-430F-48F2-B9CC-77A9441E1391}" srcOrd="1" destOrd="0" presId="urn:microsoft.com/office/officeart/2005/8/layout/orgChart1"/>
    <dgm:cxn modelId="{BF0FAA26-7955-4631-A0E0-35AFA15D012F}" type="presParOf" srcId="{EF68B7C3-5F71-4B0F-B1C9-8229B61AC545}" destId="{ED48C468-786C-4FA9-A266-E13264ACDF1D}" srcOrd="1" destOrd="0" presId="urn:microsoft.com/office/officeart/2005/8/layout/orgChart1"/>
    <dgm:cxn modelId="{60C4E679-3FBC-4C5A-93E6-873B4540D485}" type="presParOf" srcId="{ED48C468-786C-4FA9-A266-E13264ACDF1D}" destId="{4C766B0B-C7D9-48C9-BED6-13CCC2C1288E}" srcOrd="0" destOrd="0" presId="urn:microsoft.com/office/officeart/2005/8/layout/orgChart1"/>
    <dgm:cxn modelId="{F5A18DC9-8F4F-4C44-9DCF-85E514066B99}" type="presParOf" srcId="{ED48C468-786C-4FA9-A266-E13264ACDF1D}" destId="{8B819D6A-B563-465A-A86C-70FA0BEBC759}" srcOrd="1" destOrd="0" presId="urn:microsoft.com/office/officeart/2005/8/layout/orgChart1"/>
    <dgm:cxn modelId="{7BF15B79-88EC-4E88-8277-FE2297694260}" type="presParOf" srcId="{8B819D6A-B563-465A-A86C-70FA0BEBC759}" destId="{B0F79926-D62B-4223-AE16-00FC0970FCF8}" srcOrd="0" destOrd="0" presId="urn:microsoft.com/office/officeart/2005/8/layout/orgChart1"/>
    <dgm:cxn modelId="{172877D9-4D54-4522-B0F9-EF162ED9FA92}" type="presParOf" srcId="{B0F79926-D62B-4223-AE16-00FC0970FCF8}" destId="{89187812-4D4B-4D48-8894-5049E381181D}" srcOrd="0" destOrd="0" presId="urn:microsoft.com/office/officeart/2005/8/layout/orgChart1"/>
    <dgm:cxn modelId="{D92D335A-39F5-4FCA-AD6B-230FFFB20158}" type="presParOf" srcId="{B0F79926-D62B-4223-AE16-00FC0970FCF8}" destId="{BF31150E-15B2-439A-BD26-0A32FFA106AB}" srcOrd="1" destOrd="0" presId="urn:microsoft.com/office/officeart/2005/8/layout/orgChart1"/>
    <dgm:cxn modelId="{DDB10921-F4B7-4F90-A7A5-49CA3C97E260}" type="presParOf" srcId="{8B819D6A-B563-465A-A86C-70FA0BEBC759}" destId="{D4C4DBF6-7EEA-4EE4-8333-A8F1B76EF349}" srcOrd="1" destOrd="0" presId="urn:microsoft.com/office/officeart/2005/8/layout/orgChart1"/>
    <dgm:cxn modelId="{A9CF9C6C-E3F3-48B3-8A61-F3F1C44848D0}" type="presParOf" srcId="{D4C4DBF6-7EEA-4EE4-8333-A8F1B76EF349}" destId="{20A4C212-802A-4F06-8743-86965FA74238}" srcOrd="0" destOrd="0" presId="urn:microsoft.com/office/officeart/2005/8/layout/orgChart1"/>
    <dgm:cxn modelId="{EB065D8F-0907-4A7F-8CE3-A858E45E9819}" type="presParOf" srcId="{D4C4DBF6-7EEA-4EE4-8333-A8F1B76EF349}" destId="{657DA00E-D83E-49D0-ACD2-E3F8CAB31B42}" srcOrd="1" destOrd="0" presId="urn:microsoft.com/office/officeart/2005/8/layout/orgChart1"/>
    <dgm:cxn modelId="{B9D553E9-C6B5-46A0-A924-12652C2C3144}" type="presParOf" srcId="{657DA00E-D83E-49D0-ACD2-E3F8CAB31B42}" destId="{2939BD61-5E04-41F4-99E0-BA3E6E583206}" srcOrd="0" destOrd="0" presId="urn:microsoft.com/office/officeart/2005/8/layout/orgChart1"/>
    <dgm:cxn modelId="{EDBA76C3-E288-46C2-A79B-55D26BC75285}" type="presParOf" srcId="{2939BD61-5E04-41F4-99E0-BA3E6E583206}" destId="{73662D5E-2AF1-48E6-ACB8-9DCC879AF671}" srcOrd="0" destOrd="0" presId="urn:microsoft.com/office/officeart/2005/8/layout/orgChart1"/>
    <dgm:cxn modelId="{EEEE54DC-ABA5-463E-984F-D5F9377406C8}" type="presParOf" srcId="{2939BD61-5E04-41F4-99E0-BA3E6E583206}" destId="{0ADABA57-2548-4E5D-B2EE-F6248A78F8D6}" srcOrd="1" destOrd="0" presId="urn:microsoft.com/office/officeart/2005/8/layout/orgChart1"/>
    <dgm:cxn modelId="{BED86670-36F5-492A-A777-3499F329BBBC}" type="presParOf" srcId="{657DA00E-D83E-49D0-ACD2-E3F8CAB31B42}" destId="{9B677823-8403-489A-82C8-DF23C39AE3CC}" srcOrd="1" destOrd="0" presId="urn:microsoft.com/office/officeart/2005/8/layout/orgChart1"/>
    <dgm:cxn modelId="{385D1EA5-5478-4935-B465-4CEA04D40EEF}" type="presParOf" srcId="{657DA00E-D83E-49D0-ACD2-E3F8CAB31B42}" destId="{AFC8CCF3-0D01-4F2E-82CF-2D2DF7D9C0F1}" srcOrd="2" destOrd="0" presId="urn:microsoft.com/office/officeart/2005/8/layout/orgChart1"/>
    <dgm:cxn modelId="{64B1821C-D84D-4370-B285-987E6D47A062}" type="presParOf" srcId="{D4C4DBF6-7EEA-4EE4-8333-A8F1B76EF349}" destId="{FEC636BA-30DA-4E91-ACFB-46CF4B03DBB4}" srcOrd="2" destOrd="0" presId="urn:microsoft.com/office/officeart/2005/8/layout/orgChart1"/>
    <dgm:cxn modelId="{7B733D72-081F-4FC7-984A-7B9FDB138982}" type="presParOf" srcId="{D4C4DBF6-7EEA-4EE4-8333-A8F1B76EF349}" destId="{971AE2F5-C3F5-40C8-B1DA-A62EB427EB3F}" srcOrd="3" destOrd="0" presId="urn:microsoft.com/office/officeart/2005/8/layout/orgChart1"/>
    <dgm:cxn modelId="{459015D1-A8BC-4D46-99F8-D0BF9083DCA2}" type="presParOf" srcId="{971AE2F5-C3F5-40C8-B1DA-A62EB427EB3F}" destId="{F499999A-C88B-48FF-92A6-509C5FD29D7B}" srcOrd="0" destOrd="0" presId="urn:microsoft.com/office/officeart/2005/8/layout/orgChart1"/>
    <dgm:cxn modelId="{CEB4A146-31B8-411A-932F-D6D8EA4AF7CE}" type="presParOf" srcId="{F499999A-C88B-48FF-92A6-509C5FD29D7B}" destId="{FC05D2FB-5329-4F85-9D91-AA1E45BCB9FF}" srcOrd="0" destOrd="0" presId="urn:microsoft.com/office/officeart/2005/8/layout/orgChart1"/>
    <dgm:cxn modelId="{4A22A51B-ED68-4E0A-9924-7BDD0356DFAC}" type="presParOf" srcId="{F499999A-C88B-48FF-92A6-509C5FD29D7B}" destId="{CD72072D-F616-4342-90AD-FA132F7DAD90}" srcOrd="1" destOrd="0" presId="urn:microsoft.com/office/officeart/2005/8/layout/orgChart1"/>
    <dgm:cxn modelId="{F1FA5BD6-C48B-4242-8054-680ABD44AD97}" type="presParOf" srcId="{971AE2F5-C3F5-40C8-B1DA-A62EB427EB3F}" destId="{3E64EA6A-FBE1-455E-AF3A-08D894273833}" srcOrd="1" destOrd="0" presId="urn:microsoft.com/office/officeart/2005/8/layout/orgChart1"/>
    <dgm:cxn modelId="{F4D7A3C8-D9BD-4F2A-8403-37FD39CEB6ED}" type="presParOf" srcId="{971AE2F5-C3F5-40C8-B1DA-A62EB427EB3F}" destId="{EFFB2CAF-885C-4FAE-BAE2-A9021587DDCE}" srcOrd="2" destOrd="0" presId="urn:microsoft.com/office/officeart/2005/8/layout/orgChart1"/>
    <dgm:cxn modelId="{0D0D95E9-B180-4780-AC73-4ABDAC2DCDA4}" type="presParOf" srcId="{D4C4DBF6-7EEA-4EE4-8333-A8F1B76EF349}" destId="{DC402050-FB76-4161-A09A-886670A5EA02}" srcOrd="4" destOrd="0" presId="urn:microsoft.com/office/officeart/2005/8/layout/orgChart1"/>
    <dgm:cxn modelId="{9E20349E-F4AE-4846-A659-F083D553CBB7}" type="presParOf" srcId="{D4C4DBF6-7EEA-4EE4-8333-A8F1B76EF349}" destId="{18EB80FD-E380-4DC9-B2B1-D39D406F3491}" srcOrd="5" destOrd="0" presId="urn:microsoft.com/office/officeart/2005/8/layout/orgChart1"/>
    <dgm:cxn modelId="{49522D11-6D54-40F8-8296-6B0CAD0FA98C}" type="presParOf" srcId="{18EB80FD-E380-4DC9-B2B1-D39D406F3491}" destId="{44CCDF14-B420-4C2B-98D8-08558121D983}" srcOrd="0" destOrd="0" presId="urn:microsoft.com/office/officeart/2005/8/layout/orgChart1"/>
    <dgm:cxn modelId="{5EA0826F-5B02-41F2-BC56-806B9153361F}" type="presParOf" srcId="{44CCDF14-B420-4C2B-98D8-08558121D983}" destId="{99A78382-70E8-4112-A7D3-39F488C5B833}" srcOrd="0" destOrd="0" presId="urn:microsoft.com/office/officeart/2005/8/layout/orgChart1"/>
    <dgm:cxn modelId="{961D733D-2389-4124-AD3E-F57F8014B9DF}" type="presParOf" srcId="{44CCDF14-B420-4C2B-98D8-08558121D983}" destId="{25B6C6F0-B210-418B-88B2-74D8EABD9D68}" srcOrd="1" destOrd="0" presId="urn:microsoft.com/office/officeart/2005/8/layout/orgChart1"/>
    <dgm:cxn modelId="{9A95B91E-E056-457E-BC5C-E732919DD11F}" type="presParOf" srcId="{18EB80FD-E380-4DC9-B2B1-D39D406F3491}" destId="{771C12A8-EEE6-49D5-A33C-759B96E2B405}" srcOrd="1" destOrd="0" presId="urn:microsoft.com/office/officeart/2005/8/layout/orgChart1"/>
    <dgm:cxn modelId="{C96D19BC-30FF-4F44-81C3-2078640CB36D}" type="presParOf" srcId="{771C12A8-EEE6-49D5-A33C-759B96E2B405}" destId="{83F73405-49E4-4743-9B7F-20E5697BA72E}" srcOrd="0" destOrd="0" presId="urn:microsoft.com/office/officeart/2005/8/layout/orgChart1"/>
    <dgm:cxn modelId="{3883B007-3174-49A8-AA6D-83D9FE563F13}" type="presParOf" srcId="{771C12A8-EEE6-49D5-A33C-759B96E2B405}" destId="{02AB70B8-B2C8-4E9E-8554-0EDFB6FF3D55}" srcOrd="1" destOrd="0" presId="urn:microsoft.com/office/officeart/2005/8/layout/orgChart1"/>
    <dgm:cxn modelId="{F5DE5584-032D-41B8-AADC-21B634549739}" type="presParOf" srcId="{02AB70B8-B2C8-4E9E-8554-0EDFB6FF3D55}" destId="{63D245A3-B517-4407-8CFA-300E4984C25B}" srcOrd="0" destOrd="0" presId="urn:microsoft.com/office/officeart/2005/8/layout/orgChart1"/>
    <dgm:cxn modelId="{8554AFF9-8C7C-42A0-9258-929B91D46BBA}" type="presParOf" srcId="{63D245A3-B517-4407-8CFA-300E4984C25B}" destId="{D172F88B-4D77-4A29-9EF3-44D7DEE18EFD}" srcOrd="0" destOrd="0" presId="urn:microsoft.com/office/officeart/2005/8/layout/orgChart1"/>
    <dgm:cxn modelId="{A789A095-D024-414C-BA40-E1C72DA7E759}" type="presParOf" srcId="{63D245A3-B517-4407-8CFA-300E4984C25B}" destId="{C832D443-32FF-4C6F-99B2-ACA60A6422A6}" srcOrd="1" destOrd="0" presId="urn:microsoft.com/office/officeart/2005/8/layout/orgChart1"/>
    <dgm:cxn modelId="{8EC9D112-5329-4F85-AD40-1D5C332BF767}" type="presParOf" srcId="{02AB70B8-B2C8-4E9E-8554-0EDFB6FF3D55}" destId="{ACA9D9FB-C63D-4C92-A27E-37F6E1356F47}" srcOrd="1" destOrd="0" presId="urn:microsoft.com/office/officeart/2005/8/layout/orgChart1"/>
    <dgm:cxn modelId="{8577D876-1DB4-42A6-AC4E-2A8A7F772308}" type="presParOf" srcId="{ACA9D9FB-C63D-4C92-A27E-37F6E1356F47}" destId="{9A5D4BB7-EC0E-4E0D-A27C-6D632B486984}" srcOrd="0" destOrd="0" presId="urn:microsoft.com/office/officeart/2005/8/layout/orgChart1"/>
    <dgm:cxn modelId="{957331C9-F87E-4E5E-8256-83C9C69832E3}" type="presParOf" srcId="{ACA9D9FB-C63D-4C92-A27E-37F6E1356F47}" destId="{AB708564-798B-4626-B641-D230A7DFFDEE}" srcOrd="1" destOrd="0" presId="urn:microsoft.com/office/officeart/2005/8/layout/orgChart1"/>
    <dgm:cxn modelId="{E4BCE82B-BED6-41EF-A5EE-D32086F7ACF1}" type="presParOf" srcId="{AB708564-798B-4626-B641-D230A7DFFDEE}" destId="{A309F034-B14F-46EB-A538-B93F668A6856}" srcOrd="0" destOrd="0" presId="urn:microsoft.com/office/officeart/2005/8/layout/orgChart1"/>
    <dgm:cxn modelId="{C8742A4E-082E-4FA6-966B-3E4816DD4418}" type="presParOf" srcId="{A309F034-B14F-46EB-A538-B93F668A6856}" destId="{F1F71AD4-E8EA-4115-8E48-71C959692AE0}" srcOrd="0" destOrd="0" presId="urn:microsoft.com/office/officeart/2005/8/layout/orgChart1"/>
    <dgm:cxn modelId="{83B7FE7B-3952-4574-91AA-663733581C34}" type="presParOf" srcId="{A309F034-B14F-46EB-A538-B93F668A6856}" destId="{127BE3FF-AD15-42D3-A954-A4E28EC8B289}" srcOrd="1" destOrd="0" presId="urn:microsoft.com/office/officeart/2005/8/layout/orgChart1"/>
    <dgm:cxn modelId="{C374DE2E-CD76-4DC0-9384-3C126B61E4DD}" type="presParOf" srcId="{AB708564-798B-4626-B641-D230A7DFFDEE}" destId="{0EF34122-3D37-4446-A10D-A1DAB21E164C}" srcOrd="1" destOrd="0" presId="urn:microsoft.com/office/officeart/2005/8/layout/orgChart1"/>
    <dgm:cxn modelId="{A1A6C419-8937-4A28-8F07-E50E327977AE}" type="presParOf" srcId="{AB708564-798B-4626-B641-D230A7DFFDEE}" destId="{02DB7149-930E-4E89-8FDA-1BE47C2A1830}" srcOrd="2" destOrd="0" presId="urn:microsoft.com/office/officeart/2005/8/layout/orgChart1"/>
    <dgm:cxn modelId="{4667F234-2AFA-46F5-90E0-F4613C160345}" type="presParOf" srcId="{02AB70B8-B2C8-4E9E-8554-0EDFB6FF3D55}" destId="{22321A0D-CC31-4A3D-B2F5-009CA712B460}" srcOrd="2" destOrd="0" presId="urn:microsoft.com/office/officeart/2005/8/layout/orgChart1"/>
    <dgm:cxn modelId="{9E786518-480A-47BA-B870-B84AC0297B1A}" type="presParOf" srcId="{18EB80FD-E380-4DC9-B2B1-D39D406F3491}" destId="{B50F5DF3-6B51-449C-B048-F1486EA4D893}" srcOrd="2" destOrd="0" presId="urn:microsoft.com/office/officeart/2005/8/layout/orgChart1"/>
    <dgm:cxn modelId="{2A3F4E54-4724-4A78-B07D-32F1FD0E6F39}" type="presParOf" srcId="{D4C4DBF6-7EEA-4EE4-8333-A8F1B76EF349}" destId="{EB2E677B-3FE0-4FE9-8268-27DA3DAEB90C}" srcOrd="6" destOrd="0" presId="urn:microsoft.com/office/officeart/2005/8/layout/orgChart1"/>
    <dgm:cxn modelId="{B6827080-45BD-4B03-9B15-6DA58AFB2EC6}" type="presParOf" srcId="{D4C4DBF6-7EEA-4EE4-8333-A8F1B76EF349}" destId="{3F04BF82-B933-4E3D-AFB3-F9887BC2C5C8}" srcOrd="7" destOrd="0" presId="urn:microsoft.com/office/officeart/2005/8/layout/orgChart1"/>
    <dgm:cxn modelId="{86E40EB4-3F4D-4CA2-A05B-5FA827101EA4}" type="presParOf" srcId="{3F04BF82-B933-4E3D-AFB3-F9887BC2C5C8}" destId="{C06370F0-B193-4B53-AACD-23C7EB7FB76B}" srcOrd="0" destOrd="0" presId="urn:microsoft.com/office/officeart/2005/8/layout/orgChart1"/>
    <dgm:cxn modelId="{4E6BA3C3-931F-46B2-A460-A424BADD50F7}" type="presParOf" srcId="{C06370F0-B193-4B53-AACD-23C7EB7FB76B}" destId="{B85213B0-43F6-492B-8345-CCBDE37B39B8}" srcOrd="0" destOrd="0" presId="urn:microsoft.com/office/officeart/2005/8/layout/orgChart1"/>
    <dgm:cxn modelId="{62805706-FCA1-4F7C-A6B9-06CFB616710E}" type="presParOf" srcId="{C06370F0-B193-4B53-AACD-23C7EB7FB76B}" destId="{16FD9254-0AF2-457A-9BAB-C4CA0BE408D1}" srcOrd="1" destOrd="0" presId="urn:microsoft.com/office/officeart/2005/8/layout/orgChart1"/>
    <dgm:cxn modelId="{BB1C5753-B24A-4936-8878-5F05A3A537DC}" type="presParOf" srcId="{3F04BF82-B933-4E3D-AFB3-F9887BC2C5C8}" destId="{4A4AF0AD-8D21-468B-B9FE-32DBD3C0BC97}" srcOrd="1" destOrd="0" presId="urn:microsoft.com/office/officeart/2005/8/layout/orgChart1"/>
    <dgm:cxn modelId="{9A2288DA-D737-461E-B201-65B79F1A83B9}" type="presParOf" srcId="{3F04BF82-B933-4E3D-AFB3-F9887BC2C5C8}" destId="{D94D9E9E-2A33-4CA5-974B-27F40D87642C}" srcOrd="2" destOrd="0" presId="urn:microsoft.com/office/officeart/2005/8/layout/orgChart1"/>
    <dgm:cxn modelId="{37887F04-99D9-4D9D-9020-CC52B92FA06A}" type="presParOf" srcId="{8B819D6A-B563-465A-A86C-70FA0BEBC759}" destId="{7A015785-34F2-4925-AFF1-43DA6A9E4EF3}" srcOrd="2" destOrd="0" presId="urn:microsoft.com/office/officeart/2005/8/layout/orgChart1"/>
    <dgm:cxn modelId="{4CD0A3EF-7519-49BA-BAFF-5BBD73863DBD}" type="presParOf" srcId="{EF68B7C3-5F71-4B0F-B1C9-8229B61AC545}" destId="{29668A04-CEDE-4205-8F3A-2B241DE4C221}" srcOrd="2" destOrd="0" presId="urn:microsoft.com/office/officeart/2005/8/layout/orgChar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AE7730D-8810-484D-88E9-149C2BD9799C}" type="doc">
      <dgm:prSet loTypeId="urn:microsoft.com/office/officeart/2005/8/layout/pyramid1" loCatId="pyramid" qsTypeId="urn:microsoft.com/office/officeart/2005/8/quickstyle/simple1" qsCatId="simple" csTypeId="urn:microsoft.com/office/officeart/2005/8/colors/accent1_2" csCatId="accent1" phldr="1"/>
      <dgm:spPr/>
    </dgm:pt>
    <dgm:pt modelId="{6A848FCC-B938-4114-8844-16CD2F031BD0}">
      <dgm:prSet phldrT="[Text]"/>
      <dgm:spPr/>
      <dgm:t>
        <a:bodyPr/>
        <a:lstStyle/>
        <a:p>
          <a:endParaRPr lang="en-US" b="1" dirty="0"/>
        </a:p>
        <a:p>
          <a:r>
            <a:rPr lang="en-US" b="1" dirty="0"/>
            <a:t>Senior     Administration</a:t>
          </a:r>
        </a:p>
      </dgm:t>
    </dgm:pt>
    <dgm:pt modelId="{F1CF76F4-315B-41C9-AA3A-BAB6564EA312}" type="parTrans" cxnId="{FAA8080D-86F2-4C15-8388-AAA97E5152DB}">
      <dgm:prSet/>
      <dgm:spPr/>
      <dgm:t>
        <a:bodyPr/>
        <a:lstStyle/>
        <a:p>
          <a:endParaRPr lang="en-US" b="1"/>
        </a:p>
      </dgm:t>
    </dgm:pt>
    <dgm:pt modelId="{E43BDAD6-506A-4ADA-AEB6-F03D1B572BA1}" type="sibTrans" cxnId="{FAA8080D-86F2-4C15-8388-AAA97E5152DB}">
      <dgm:prSet/>
      <dgm:spPr/>
      <dgm:t>
        <a:bodyPr/>
        <a:lstStyle/>
        <a:p>
          <a:endParaRPr lang="en-US" b="1"/>
        </a:p>
      </dgm:t>
    </dgm:pt>
    <dgm:pt modelId="{F2B0F65D-489C-4A25-ADD6-1ABA0DD1528C}">
      <dgm:prSet phldrT="[Text]"/>
      <dgm:spPr/>
      <dgm:t>
        <a:bodyPr/>
        <a:lstStyle/>
        <a:p>
          <a:r>
            <a:rPr lang="en-US" b="1" dirty="0"/>
            <a:t>Supervisors</a:t>
          </a:r>
        </a:p>
      </dgm:t>
    </dgm:pt>
    <dgm:pt modelId="{BD838083-0E9E-4E99-81CC-301DC6BC91A1}" type="parTrans" cxnId="{5FC15D0C-F046-4669-BB53-82081633FE6A}">
      <dgm:prSet/>
      <dgm:spPr/>
      <dgm:t>
        <a:bodyPr/>
        <a:lstStyle/>
        <a:p>
          <a:endParaRPr lang="en-US" b="1"/>
        </a:p>
      </dgm:t>
    </dgm:pt>
    <dgm:pt modelId="{B583CD1F-2127-4190-BC74-CD6ED4EF34BD}" type="sibTrans" cxnId="{5FC15D0C-F046-4669-BB53-82081633FE6A}">
      <dgm:prSet/>
      <dgm:spPr/>
      <dgm:t>
        <a:bodyPr/>
        <a:lstStyle/>
        <a:p>
          <a:endParaRPr lang="en-US" b="1"/>
        </a:p>
      </dgm:t>
    </dgm:pt>
    <dgm:pt modelId="{E4A2E307-832C-49AA-9E6F-52F4D0BF74DA}">
      <dgm:prSet phldrT="[Text]"/>
      <dgm:spPr/>
      <dgm:t>
        <a:bodyPr/>
        <a:lstStyle/>
        <a:p>
          <a:r>
            <a:rPr lang="en-US" b="1" dirty="0"/>
            <a:t>Staff</a:t>
          </a:r>
        </a:p>
      </dgm:t>
    </dgm:pt>
    <dgm:pt modelId="{4CA5BE4B-26C3-4353-ADA5-1F6ABAB388C9}" type="parTrans" cxnId="{52B796E9-C7C7-442B-A7BE-DF3ECC54F5D4}">
      <dgm:prSet/>
      <dgm:spPr/>
      <dgm:t>
        <a:bodyPr/>
        <a:lstStyle/>
        <a:p>
          <a:endParaRPr lang="en-US" b="1"/>
        </a:p>
      </dgm:t>
    </dgm:pt>
    <dgm:pt modelId="{016B2DFB-B2AF-421C-AF89-5E17045C6A47}" type="sibTrans" cxnId="{52B796E9-C7C7-442B-A7BE-DF3ECC54F5D4}">
      <dgm:prSet/>
      <dgm:spPr/>
      <dgm:t>
        <a:bodyPr/>
        <a:lstStyle/>
        <a:p>
          <a:endParaRPr lang="en-US" b="1"/>
        </a:p>
      </dgm:t>
    </dgm:pt>
    <dgm:pt modelId="{71692986-221D-4A41-A3D4-4696F1A98119}">
      <dgm:prSet/>
      <dgm:spPr/>
      <dgm:t>
        <a:bodyPr/>
        <a:lstStyle/>
        <a:p>
          <a:r>
            <a:rPr lang="en-US" b="1" dirty="0"/>
            <a:t>Division Heads</a:t>
          </a:r>
        </a:p>
      </dgm:t>
    </dgm:pt>
    <dgm:pt modelId="{F6DB2BA3-DC2A-4300-936C-33912E360684}" type="parTrans" cxnId="{0D5D83D1-8350-4B73-9F22-AEE6519F9ADA}">
      <dgm:prSet/>
      <dgm:spPr/>
      <dgm:t>
        <a:bodyPr/>
        <a:lstStyle/>
        <a:p>
          <a:endParaRPr lang="en-US" b="1"/>
        </a:p>
      </dgm:t>
    </dgm:pt>
    <dgm:pt modelId="{52D74FFD-2DA7-4C37-A478-8D2877B07E23}" type="sibTrans" cxnId="{0D5D83D1-8350-4B73-9F22-AEE6519F9ADA}">
      <dgm:prSet/>
      <dgm:spPr/>
      <dgm:t>
        <a:bodyPr/>
        <a:lstStyle/>
        <a:p>
          <a:endParaRPr lang="en-US" b="1"/>
        </a:p>
      </dgm:t>
    </dgm:pt>
    <dgm:pt modelId="{EBD909CC-EED5-4640-886A-AA1F20013405}">
      <dgm:prSet/>
      <dgm:spPr/>
      <dgm:t>
        <a:bodyPr/>
        <a:lstStyle/>
        <a:p>
          <a:r>
            <a:rPr lang="en-US" b="1" dirty="0"/>
            <a:t>Department Managers</a:t>
          </a:r>
        </a:p>
      </dgm:t>
    </dgm:pt>
    <dgm:pt modelId="{BEF5642B-2E9C-419B-9986-E3F9BFFA9C56}" type="parTrans" cxnId="{C5F483D8-AA9D-4D3B-9589-DF49D6C1F70E}">
      <dgm:prSet/>
      <dgm:spPr/>
      <dgm:t>
        <a:bodyPr/>
        <a:lstStyle/>
        <a:p>
          <a:endParaRPr lang="en-US" b="1"/>
        </a:p>
      </dgm:t>
    </dgm:pt>
    <dgm:pt modelId="{CE617282-7002-450A-8A18-8206DA2A92D1}" type="sibTrans" cxnId="{C5F483D8-AA9D-4D3B-9589-DF49D6C1F70E}">
      <dgm:prSet/>
      <dgm:spPr/>
      <dgm:t>
        <a:bodyPr/>
        <a:lstStyle/>
        <a:p>
          <a:endParaRPr lang="en-US" b="1"/>
        </a:p>
      </dgm:t>
    </dgm:pt>
    <dgm:pt modelId="{46F22451-A0CB-4896-8790-3CAE3143665A}" type="pres">
      <dgm:prSet presAssocID="{AAE7730D-8810-484D-88E9-149C2BD9799C}" presName="Name0" presStyleCnt="0">
        <dgm:presLayoutVars>
          <dgm:dir/>
          <dgm:animLvl val="lvl"/>
          <dgm:resizeHandles val="exact"/>
        </dgm:presLayoutVars>
      </dgm:prSet>
      <dgm:spPr/>
    </dgm:pt>
    <dgm:pt modelId="{9CB5A71D-45FC-4754-9CD1-0509ADFE89E5}" type="pres">
      <dgm:prSet presAssocID="{6A848FCC-B938-4114-8844-16CD2F031BD0}" presName="Name8" presStyleCnt="0"/>
      <dgm:spPr/>
    </dgm:pt>
    <dgm:pt modelId="{8F0EFAD8-8C69-4E83-AAD8-3C907FA6B91C}" type="pres">
      <dgm:prSet presAssocID="{6A848FCC-B938-4114-8844-16CD2F031BD0}" presName="level" presStyleLbl="node1" presStyleIdx="0" presStyleCnt="5" custScaleY="144024">
        <dgm:presLayoutVars>
          <dgm:chMax val="1"/>
          <dgm:bulletEnabled val="1"/>
        </dgm:presLayoutVars>
      </dgm:prSet>
      <dgm:spPr/>
    </dgm:pt>
    <dgm:pt modelId="{3CEDF088-7465-4D77-9A99-C9D5FBE000B2}" type="pres">
      <dgm:prSet presAssocID="{6A848FCC-B938-4114-8844-16CD2F031BD0}" presName="levelTx" presStyleLbl="revTx" presStyleIdx="0" presStyleCnt="0">
        <dgm:presLayoutVars>
          <dgm:chMax val="1"/>
          <dgm:bulletEnabled val="1"/>
        </dgm:presLayoutVars>
      </dgm:prSet>
      <dgm:spPr/>
    </dgm:pt>
    <dgm:pt modelId="{59935917-A6B9-4FAE-AB26-D4591D462E76}" type="pres">
      <dgm:prSet presAssocID="{71692986-221D-4A41-A3D4-4696F1A98119}" presName="Name8" presStyleCnt="0"/>
      <dgm:spPr/>
    </dgm:pt>
    <dgm:pt modelId="{5BC4BB06-8503-4ABA-8561-8772F7F05ABE}" type="pres">
      <dgm:prSet presAssocID="{71692986-221D-4A41-A3D4-4696F1A98119}" presName="level" presStyleLbl="node1" presStyleIdx="1" presStyleCnt="5">
        <dgm:presLayoutVars>
          <dgm:chMax val="1"/>
          <dgm:bulletEnabled val="1"/>
        </dgm:presLayoutVars>
      </dgm:prSet>
      <dgm:spPr/>
    </dgm:pt>
    <dgm:pt modelId="{B1FD127B-8EAA-4F83-A10D-D9001A6687A0}" type="pres">
      <dgm:prSet presAssocID="{71692986-221D-4A41-A3D4-4696F1A98119}" presName="levelTx" presStyleLbl="revTx" presStyleIdx="0" presStyleCnt="0">
        <dgm:presLayoutVars>
          <dgm:chMax val="1"/>
          <dgm:bulletEnabled val="1"/>
        </dgm:presLayoutVars>
      </dgm:prSet>
      <dgm:spPr/>
    </dgm:pt>
    <dgm:pt modelId="{5935F27A-1B09-41EF-930A-0DE438102831}" type="pres">
      <dgm:prSet presAssocID="{EBD909CC-EED5-4640-886A-AA1F20013405}" presName="Name8" presStyleCnt="0"/>
      <dgm:spPr/>
    </dgm:pt>
    <dgm:pt modelId="{1B5BC31D-76D5-4CCC-BE6D-71BBC1AC298F}" type="pres">
      <dgm:prSet presAssocID="{EBD909CC-EED5-4640-886A-AA1F20013405}" presName="level" presStyleLbl="node1" presStyleIdx="2" presStyleCnt="5">
        <dgm:presLayoutVars>
          <dgm:chMax val="1"/>
          <dgm:bulletEnabled val="1"/>
        </dgm:presLayoutVars>
      </dgm:prSet>
      <dgm:spPr/>
    </dgm:pt>
    <dgm:pt modelId="{C3E3009B-9DDD-48D6-BD34-783698194D45}" type="pres">
      <dgm:prSet presAssocID="{EBD909CC-EED5-4640-886A-AA1F20013405}" presName="levelTx" presStyleLbl="revTx" presStyleIdx="0" presStyleCnt="0">
        <dgm:presLayoutVars>
          <dgm:chMax val="1"/>
          <dgm:bulletEnabled val="1"/>
        </dgm:presLayoutVars>
      </dgm:prSet>
      <dgm:spPr/>
    </dgm:pt>
    <dgm:pt modelId="{8BB138CF-51B3-4F2B-988B-FECE7D28BDF4}" type="pres">
      <dgm:prSet presAssocID="{F2B0F65D-489C-4A25-ADD6-1ABA0DD1528C}" presName="Name8" presStyleCnt="0"/>
      <dgm:spPr/>
    </dgm:pt>
    <dgm:pt modelId="{860972D7-B8EF-47EE-A5F1-383DA5A95EDB}" type="pres">
      <dgm:prSet presAssocID="{F2B0F65D-489C-4A25-ADD6-1ABA0DD1528C}" presName="level" presStyleLbl="node1" presStyleIdx="3" presStyleCnt="5">
        <dgm:presLayoutVars>
          <dgm:chMax val="1"/>
          <dgm:bulletEnabled val="1"/>
        </dgm:presLayoutVars>
      </dgm:prSet>
      <dgm:spPr/>
    </dgm:pt>
    <dgm:pt modelId="{6BA1F2D5-7F6F-4F49-A815-C5F3D0F8D5DD}" type="pres">
      <dgm:prSet presAssocID="{F2B0F65D-489C-4A25-ADD6-1ABA0DD1528C}" presName="levelTx" presStyleLbl="revTx" presStyleIdx="0" presStyleCnt="0">
        <dgm:presLayoutVars>
          <dgm:chMax val="1"/>
          <dgm:bulletEnabled val="1"/>
        </dgm:presLayoutVars>
      </dgm:prSet>
      <dgm:spPr/>
    </dgm:pt>
    <dgm:pt modelId="{6DA4B0BA-A7F7-468B-80C4-AA31B7FE65EB}" type="pres">
      <dgm:prSet presAssocID="{E4A2E307-832C-49AA-9E6F-52F4D0BF74DA}" presName="Name8" presStyleCnt="0"/>
      <dgm:spPr/>
    </dgm:pt>
    <dgm:pt modelId="{4D423151-6F67-46E5-9CD4-CB04217CF60C}" type="pres">
      <dgm:prSet presAssocID="{E4A2E307-832C-49AA-9E6F-52F4D0BF74DA}" presName="level" presStyleLbl="node1" presStyleIdx="4" presStyleCnt="5">
        <dgm:presLayoutVars>
          <dgm:chMax val="1"/>
          <dgm:bulletEnabled val="1"/>
        </dgm:presLayoutVars>
      </dgm:prSet>
      <dgm:spPr/>
    </dgm:pt>
    <dgm:pt modelId="{29A73DA4-42E2-416C-83BF-13F9C4195180}" type="pres">
      <dgm:prSet presAssocID="{E4A2E307-832C-49AA-9E6F-52F4D0BF74DA}" presName="levelTx" presStyleLbl="revTx" presStyleIdx="0" presStyleCnt="0">
        <dgm:presLayoutVars>
          <dgm:chMax val="1"/>
          <dgm:bulletEnabled val="1"/>
        </dgm:presLayoutVars>
      </dgm:prSet>
      <dgm:spPr/>
    </dgm:pt>
  </dgm:ptLst>
  <dgm:cxnLst>
    <dgm:cxn modelId="{5FC15D0C-F046-4669-BB53-82081633FE6A}" srcId="{AAE7730D-8810-484D-88E9-149C2BD9799C}" destId="{F2B0F65D-489C-4A25-ADD6-1ABA0DD1528C}" srcOrd="3" destOrd="0" parTransId="{BD838083-0E9E-4E99-81CC-301DC6BC91A1}" sibTransId="{B583CD1F-2127-4190-BC74-CD6ED4EF34BD}"/>
    <dgm:cxn modelId="{FAA8080D-86F2-4C15-8388-AAA97E5152DB}" srcId="{AAE7730D-8810-484D-88E9-149C2BD9799C}" destId="{6A848FCC-B938-4114-8844-16CD2F031BD0}" srcOrd="0" destOrd="0" parTransId="{F1CF76F4-315B-41C9-AA3A-BAB6564EA312}" sibTransId="{E43BDAD6-506A-4ADA-AEB6-F03D1B572BA1}"/>
    <dgm:cxn modelId="{7BF0170E-B440-4870-93F5-AA3CD3059551}" type="presOf" srcId="{EBD909CC-EED5-4640-886A-AA1F20013405}" destId="{C3E3009B-9DDD-48D6-BD34-783698194D45}" srcOrd="1" destOrd="0" presId="urn:microsoft.com/office/officeart/2005/8/layout/pyramid1"/>
    <dgm:cxn modelId="{A1448A2C-7372-42AC-AA6D-4F39921C6AC6}" type="presOf" srcId="{EBD909CC-EED5-4640-886A-AA1F20013405}" destId="{1B5BC31D-76D5-4CCC-BE6D-71BBC1AC298F}" srcOrd="0" destOrd="0" presId="urn:microsoft.com/office/officeart/2005/8/layout/pyramid1"/>
    <dgm:cxn modelId="{6D51802D-6B59-43B6-B688-66B74282E039}" type="presOf" srcId="{6A848FCC-B938-4114-8844-16CD2F031BD0}" destId="{3CEDF088-7465-4D77-9A99-C9D5FBE000B2}" srcOrd="1" destOrd="0" presId="urn:microsoft.com/office/officeart/2005/8/layout/pyramid1"/>
    <dgm:cxn modelId="{11190C4B-0B66-426A-B4EC-47409C6C9066}" type="presOf" srcId="{F2B0F65D-489C-4A25-ADD6-1ABA0DD1528C}" destId="{6BA1F2D5-7F6F-4F49-A815-C5F3D0F8D5DD}" srcOrd="1" destOrd="0" presId="urn:microsoft.com/office/officeart/2005/8/layout/pyramid1"/>
    <dgm:cxn modelId="{64526A77-B5C0-4C1E-BD54-C6CB12FC7642}" type="presOf" srcId="{F2B0F65D-489C-4A25-ADD6-1ABA0DD1528C}" destId="{860972D7-B8EF-47EE-A5F1-383DA5A95EDB}" srcOrd="0" destOrd="0" presId="urn:microsoft.com/office/officeart/2005/8/layout/pyramid1"/>
    <dgm:cxn modelId="{F95192C0-9555-4DBE-8BE1-F33468B24417}" type="presOf" srcId="{71692986-221D-4A41-A3D4-4696F1A98119}" destId="{B1FD127B-8EAA-4F83-A10D-D9001A6687A0}" srcOrd="1" destOrd="0" presId="urn:microsoft.com/office/officeart/2005/8/layout/pyramid1"/>
    <dgm:cxn modelId="{6DE5EAC2-FFFE-44CB-AF0D-F69CC75276EA}" type="presOf" srcId="{E4A2E307-832C-49AA-9E6F-52F4D0BF74DA}" destId="{29A73DA4-42E2-416C-83BF-13F9C4195180}" srcOrd="1" destOrd="0" presId="urn:microsoft.com/office/officeart/2005/8/layout/pyramid1"/>
    <dgm:cxn modelId="{6B2F60CE-0482-4BA7-8265-50E005E448D7}" type="presOf" srcId="{6A848FCC-B938-4114-8844-16CD2F031BD0}" destId="{8F0EFAD8-8C69-4E83-AAD8-3C907FA6B91C}" srcOrd="0" destOrd="0" presId="urn:microsoft.com/office/officeart/2005/8/layout/pyramid1"/>
    <dgm:cxn modelId="{0D5D83D1-8350-4B73-9F22-AEE6519F9ADA}" srcId="{AAE7730D-8810-484D-88E9-149C2BD9799C}" destId="{71692986-221D-4A41-A3D4-4696F1A98119}" srcOrd="1" destOrd="0" parTransId="{F6DB2BA3-DC2A-4300-936C-33912E360684}" sibTransId="{52D74FFD-2DA7-4C37-A478-8D2877B07E23}"/>
    <dgm:cxn modelId="{C5F483D8-AA9D-4D3B-9589-DF49D6C1F70E}" srcId="{AAE7730D-8810-484D-88E9-149C2BD9799C}" destId="{EBD909CC-EED5-4640-886A-AA1F20013405}" srcOrd="2" destOrd="0" parTransId="{BEF5642B-2E9C-419B-9986-E3F9BFFA9C56}" sibTransId="{CE617282-7002-450A-8A18-8206DA2A92D1}"/>
    <dgm:cxn modelId="{3FE67FE3-D27F-4A8E-8F47-0ABEE6C01FE6}" type="presOf" srcId="{AAE7730D-8810-484D-88E9-149C2BD9799C}" destId="{46F22451-A0CB-4896-8790-3CAE3143665A}" srcOrd="0" destOrd="0" presId="urn:microsoft.com/office/officeart/2005/8/layout/pyramid1"/>
    <dgm:cxn modelId="{52B796E9-C7C7-442B-A7BE-DF3ECC54F5D4}" srcId="{AAE7730D-8810-484D-88E9-149C2BD9799C}" destId="{E4A2E307-832C-49AA-9E6F-52F4D0BF74DA}" srcOrd="4" destOrd="0" parTransId="{4CA5BE4B-26C3-4353-ADA5-1F6ABAB388C9}" sibTransId="{016B2DFB-B2AF-421C-AF89-5E17045C6A47}"/>
    <dgm:cxn modelId="{A9B848EB-A524-441D-B208-9B22A25453B9}" type="presOf" srcId="{E4A2E307-832C-49AA-9E6F-52F4D0BF74DA}" destId="{4D423151-6F67-46E5-9CD4-CB04217CF60C}" srcOrd="0" destOrd="0" presId="urn:microsoft.com/office/officeart/2005/8/layout/pyramid1"/>
    <dgm:cxn modelId="{E0EC19FE-DBE1-4A3E-8B78-8A82BC2C1A37}" type="presOf" srcId="{71692986-221D-4A41-A3D4-4696F1A98119}" destId="{5BC4BB06-8503-4ABA-8561-8772F7F05ABE}" srcOrd="0" destOrd="0" presId="urn:microsoft.com/office/officeart/2005/8/layout/pyramid1"/>
    <dgm:cxn modelId="{DB1B8422-DD36-4478-AC0B-7DE924794C45}" type="presParOf" srcId="{46F22451-A0CB-4896-8790-3CAE3143665A}" destId="{9CB5A71D-45FC-4754-9CD1-0509ADFE89E5}" srcOrd="0" destOrd="0" presId="urn:microsoft.com/office/officeart/2005/8/layout/pyramid1"/>
    <dgm:cxn modelId="{3D2FFA7D-C5D2-42A0-B728-D6F18F9AB28F}" type="presParOf" srcId="{9CB5A71D-45FC-4754-9CD1-0509ADFE89E5}" destId="{8F0EFAD8-8C69-4E83-AAD8-3C907FA6B91C}" srcOrd="0" destOrd="0" presId="urn:microsoft.com/office/officeart/2005/8/layout/pyramid1"/>
    <dgm:cxn modelId="{DD58C481-5A3D-46D6-A356-DAB682CC2BB7}" type="presParOf" srcId="{9CB5A71D-45FC-4754-9CD1-0509ADFE89E5}" destId="{3CEDF088-7465-4D77-9A99-C9D5FBE000B2}" srcOrd="1" destOrd="0" presId="urn:microsoft.com/office/officeart/2005/8/layout/pyramid1"/>
    <dgm:cxn modelId="{420FC936-165A-44E8-BB7B-9D5AC732AF5A}" type="presParOf" srcId="{46F22451-A0CB-4896-8790-3CAE3143665A}" destId="{59935917-A6B9-4FAE-AB26-D4591D462E76}" srcOrd="1" destOrd="0" presId="urn:microsoft.com/office/officeart/2005/8/layout/pyramid1"/>
    <dgm:cxn modelId="{E7C95FE9-A050-4DCA-8C86-E2D761944FE4}" type="presParOf" srcId="{59935917-A6B9-4FAE-AB26-D4591D462E76}" destId="{5BC4BB06-8503-4ABA-8561-8772F7F05ABE}" srcOrd="0" destOrd="0" presId="urn:microsoft.com/office/officeart/2005/8/layout/pyramid1"/>
    <dgm:cxn modelId="{AB081C1A-2262-4312-993F-F6A09EF1AAC1}" type="presParOf" srcId="{59935917-A6B9-4FAE-AB26-D4591D462E76}" destId="{B1FD127B-8EAA-4F83-A10D-D9001A6687A0}" srcOrd="1" destOrd="0" presId="urn:microsoft.com/office/officeart/2005/8/layout/pyramid1"/>
    <dgm:cxn modelId="{AB15A730-112B-4F26-B173-8D9A64F02E67}" type="presParOf" srcId="{46F22451-A0CB-4896-8790-3CAE3143665A}" destId="{5935F27A-1B09-41EF-930A-0DE438102831}" srcOrd="2" destOrd="0" presId="urn:microsoft.com/office/officeart/2005/8/layout/pyramid1"/>
    <dgm:cxn modelId="{6CEA6F25-68E7-4525-86E1-63ECCD1A1B09}" type="presParOf" srcId="{5935F27A-1B09-41EF-930A-0DE438102831}" destId="{1B5BC31D-76D5-4CCC-BE6D-71BBC1AC298F}" srcOrd="0" destOrd="0" presId="urn:microsoft.com/office/officeart/2005/8/layout/pyramid1"/>
    <dgm:cxn modelId="{CD967DCC-DD32-4364-BBB6-C3FF4A563D41}" type="presParOf" srcId="{5935F27A-1B09-41EF-930A-0DE438102831}" destId="{C3E3009B-9DDD-48D6-BD34-783698194D45}" srcOrd="1" destOrd="0" presId="urn:microsoft.com/office/officeart/2005/8/layout/pyramid1"/>
    <dgm:cxn modelId="{C2643A49-A1FD-4A62-A0BA-3C18E2EB3E7D}" type="presParOf" srcId="{46F22451-A0CB-4896-8790-3CAE3143665A}" destId="{8BB138CF-51B3-4F2B-988B-FECE7D28BDF4}" srcOrd="3" destOrd="0" presId="urn:microsoft.com/office/officeart/2005/8/layout/pyramid1"/>
    <dgm:cxn modelId="{3207100C-548A-4C6F-BE28-5D0290701AF2}" type="presParOf" srcId="{8BB138CF-51B3-4F2B-988B-FECE7D28BDF4}" destId="{860972D7-B8EF-47EE-A5F1-383DA5A95EDB}" srcOrd="0" destOrd="0" presId="urn:microsoft.com/office/officeart/2005/8/layout/pyramid1"/>
    <dgm:cxn modelId="{F0153456-7CC2-462F-A971-30EAB8D301A7}" type="presParOf" srcId="{8BB138CF-51B3-4F2B-988B-FECE7D28BDF4}" destId="{6BA1F2D5-7F6F-4F49-A815-C5F3D0F8D5DD}" srcOrd="1" destOrd="0" presId="urn:microsoft.com/office/officeart/2005/8/layout/pyramid1"/>
    <dgm:cxn modelId="{213EE1E5-FCC1-4245-9D56-0A98CB86A5BB}" type="presParOf" srcId="{46F22451-A0CB-4896-8790-3CAE3143665A}" destId="{6DA4B0BA-A7F7-468B-80C4-AA31B7FE65EB}" srcOrd="4" destOrd="0" presId="urn:microsoft.com/office/officeart/2005/8/layout/pyramid1"/>
    <dgm:cxn modelId="{47E91C78-412C-4BE2-B99D-920DE13DCA6B}" type="presParOf" srcId="{6DA4B0BA-A7F7-468B-80C4-AA31B7FE65EB}" destId="{4D423151-6F67-46E5-9CD4-CB04217CF60C}" srcOrd="0" destOrd="0" presId="urn:microsoft.com/office/officeart/2005/8/layout/pyramid1"/>
    <dgm:cxn modelId="{2717E1BF-9579-436D-A39A-04AB44BF2A73}" type="presParOf" srcId="{6DA4B0BA-A7F7-468B-80C4-AA31B7FE65EB}" destId="{29A73DA4-42E2-416C-83BF-13F9C4195180}" srcOrd="1" destOrd="0" presId="urn:microsoft.com/office/officeart/2005/8/layout/pyramid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6C2117C-28D2-44B7-BD5F-DA728D5BAACE}" type="doc">
      <dgm:prSet loTypeId="urn:microsoft.com/office/officeart/2005/8/layout/chevron2" loCatId="list" qsTypeId="urn:microsoft.com/office/officeart/2005/8/quickstyle/simple1" qsCatId="simple" csTypeId="urn:microsoft.com/office/officeart/2005/8/colors/accent6_3" csCatId="accent6" phldr="1"/>
      <dgm:spPr/>
      <dgm:t>
        <a:bodyPr/>
        <a:lstStyle/>
        <a:p>
          <a:endParaRPr lang="en-US"/>
        </a:p>
      </dgm:t>
    </dgm:pt>
    <dgm:pt modelId="{403B3215-11E0-43B0-B1C1-5FF720A384C7}">
      <dgm:prSet phldrT="[Text]"/>
      <dgm:spPr/>
      <dgm:t>
        <a:bodyPr/>
        <a:lstStyle/>
        <a:p>
          <a:r>
            <a:rPr lang="en-US" dirty="0">
              <a:solidFill>
                <a:schemeClr val="tx1"/>
              </a:solidFill>
            </a:rPr>
            <a:t>Board of Trustees, Chancellor, Campus Presidents</a:t>
          </a:r>
        </a:p>
      </dgm:t>
    </dgm:pt>
    <dgm:pt modelId="{0246DC10-DE3F-4857-98F9-6113A528B9B0}" type="parTrans" cxnId="{41CBCF24-35C9-44CE-B3B2-64300D94348A}">
      <dgm:prSet/>
      <dgm:spPr/>
      <dgm:t>
        <a:bodyPr/>
        <a:lstStyle/>
        <a:p>
          <a:endParaRPr lang="en-US"/>
        </a:p>
      </dgm:t>
    </dgm:pt>
    <dgm:pt modelId="{D8DD34CE-5B6C-4119-9E85-94830CFC85D0}" type="sibTrans" cxnId="{41CBCF24-35C9-44CE-B3B2-64300D94348A}">
      <dgm:prSet/>
      <dgm:spPr/>
      <dgm:t>
        <a:bodyPr/>
        <a:lstStyle/>
        <a:p>
          <a:endParaRPr lang="en-US"/>
        </a:p>
      </dgm:t>
    </dgm:pt>
    <dgm:pt modelId="{2093796D-0B1B-4002-A872-0F1930CFF10E}">
      <dgm:prSet phldrT="[Text]"/>
      <dgm:spPr/>
      <dgm:t>
        <a:bodyPr/>
        <a:lstStyle/>
        <a:p>
          <a:r>
            <a:rPr lang="en-US" dirty="0"/>
            <a:t>Establish the structure of an internal control system</a:t>
          </a:r>
        </a:p>
      </dgm:t>
    </dgm:pt>
    <dgm:pt modelId="{6B763DC5-78D9-4FE9-879C-B10998305FAB}" type="parTrans" cxnId="{E72D7DA2-D7C0-4FA3-8B10-D362EC8D38C2}">
      <dgm:prSet/>
      <dgm:spPr/>
      <dgm:t>
        <a:bodyPr/>
        <a:lstStyle/>
        <a:p>
          <a:endParaRPr lang="en-US"/>
        </a:p>
      </dgm:t>
    </dgm:pt>
    <dgm:pt modelId="{C2409ABD-9D1A-46F6-BA0C-2DEB1C2B3907}" type="sibTrans" cxnId="{E72D7DA2-D7C0-4FA3-8B10-D362EC8D38C2}">
      <dgm:prSet/>
      <dgm:spPr/>
      <dgm:t>
        <a:bodyPr/>
        <a:lstStyle/>
        <a:p>
          <a:endParaRPr lang="en-US"/>
        </a:p>
      </dgm:t>
    </dgm:pt>
    <dgm:pt modelId="{135B3122-1134-462B-937B-0D229441CEF0}">
      <dgm:prSet phldrT="[Text]"/>
      <dgm:spPr/>
      <dgm:t>
        <a:bodyPr/>
        <a:lstStyle/>
        <a:p>
          <a:r>
            <a:rPr lang="en-US" dirty="0"/>
            <a:t>Establish expectations and ensure people are held accountable</a:t>
          </a:r>
        </a:p>
      </dgm:t>
    </dgm:pt>
    <dgm:pt modelId="{C70A02E2-C606-4CD9-BFBC-90B2EF198FE9}" type="parTrans" cxnId="{28EFAC39-D738-4AF4-91BC-30A9B569D8DC}">
      <dgm:prSet/>
      <dgm:spPr/>
      <dgm:t>
        <a:bodyPr/>
        <a:lstStyle/>
        <a:p>
          <a:endParaRPr lang="en-US"/>
        </a:p>
      </dgm:t>
    </dgm:pt>
    <dgm:pt modelId="{BAD3D4CA-0FFF-48D1-A23B-13C4492B2CDB}" type="sibTrans" cxnId="{28EFAC39-D738-4AF4-91BC-30A9B569D8DC}">
      <dgm:prSet/>
      <dgm:spPr/>
      <dgm:t>
        <a:bodyPr/>
        <a:lstStyle/>
        <a:p>
          <a:endParaRPr lang="en-US"/>
        </a:p>
      </dgm:t>
    </dgm:pt>
    <dgm:pt modelId="{D5142D45-50A7-4F7C-B411-1712CD4DB642}">
      <dgm:prSet phldrT="[Text]"/>
      <dgm:spPr/>
      <dgm:t>
        <a:bodyPr/>
        <a:lstStyle/>
        <a:p>
          <a:r>
            <a:rPr lang="en-US" dirty="0">
              <a:solidFill>
                <a:schemeClr val="tx1"/>
              </a:solidFill>
            </a:rPr>
            <a:t>Supervisors and Department Managers</a:t>
          </a:r>
        </a:p>
      </dgm:t>
    </dgm:pt>
    <dgm:pt modelId="{043D9007-960B-49F0-AE8F-40A18F050966}" type="parTrans" cxnId="{8D41E24B-E35B-428A-B30A-38D7CEC44D98}">
      <dgm:prSet/>
      <dgm:spPr/>
      <dgm:t>
        <a:bodyPr/>
        <a:lstStyle/>
        <a:p>
          <a:endParaRPr lang="en-US"/>
        </a:p>
      </dgm:t>
    </dgm:pt>
    <dgm:pt modelId="{DAB6D0D1-9F46-4642-8114-DDFB0EDFAFE8}" type="sibTrans" cxnId="{8D41E24B-E35B-428A-B30A-38D7CEC44D98}">
      <dgm:prSet/>
      <dgm:spPr/>
      <dgm:t>
        <a:bodyPr/>
        <a:lstStyle/>
        <a:p>
          <a:endParaRPr lang="en-US"/>
        </a:p>
      </dgm:t>
    </dgm:pt>
    <dgm:pt modelId="{7EDA310F-B6FD-4DEC-814F-F10C2588E92D}">
      <dgm:prSet phldrT="[Text]"/>
      <dgm:spPr/>
      <dgm:t>
        <a:bodyPr/>
        <a:lstStyle/>
        <a:p>
          <a:r>
            <a:rPr lang="en-US" dirty="0"/>
            <a:t>Monitor the performance of the systems in place and make sure fellow employees adhere to expectations</a:t>
          </a:r>
        </a:p>
      </dgm:t>
    </dgm:pt>
    <dgm:pt modelId="{41478235-D097-4A43-8351-F837C6E326B9}" type="parTrans" cxnId="{99044FCE-B58A-4345-B08A-FB18322CE7D7}">
      <dgm:prSet/>
      <dgm:spPr/>
      <dgm:t>
        <a:bodyPr/>
        <a:lstStyle/>
        <a:p>
          <a:endParaRPr lang="en-US"/>
        </a:p>
      </dgm:t>
    </dgm:pt>
    <dgm:pt modelId="{44B2A1C7-A1A7-4097-9A04-91AFAD51F510}" type="sibTrans" cxnId="{99044FCE-B58A-4345-B08A-FB18322CE7D7}">
      <dgm:prSet/>
      <dgm:spPr/>
      <dgm:t>
        <a:bodyPr/>
        <a:lstStyle/>
        <a:p>
          <a:endParaRPr lang="en-US"/>
        </a:p>
      </dgm:t>
    </dgm:pt>
    <dgm:pt modelId="{A16D1C80-7CEA-4F0F-8EA8-E8D0BD8D890D}">
      <dgm:prSet phldrT="[Text]"/>
      <dgm:spPr/>
      <dgm:t>
        <a:bodyPr/>
        <a:lstStyle/>
        <a:p>
          <a:r>
            <a:rPr lang="en-US" dirty="0"/>
            <a:t>Assess the risks that could stop objectives from being reached</a:t>
          </a:r>
        </a:p>
      </dgm:t>
    </dgm:pt>
    <dgm:pt modelId="{159A1C3F-18C7-4292-A0B3-D6424FF3C686}" type="parTrans" cxnId="{29C71545-D68D-4825-8A2C-FAEB834301F2}">
      <dgm:prSet/>
      <dgm:spPr/>
      <dgm:t>
        <a:bodyPr/>
        <a:lstStyle/>
        <a:p>
          <a:endParaRPr lang="en-US"/>
        </a:p>
      </dgm:t>
    </dgm:pt>
    <dgm:pt modelId="{96A6CA2E-E965-4D67-A118-5C81E8183F13}" type="sibTrans" cxnId="{29C71545-D68D-4825-8A2C-FAEB834301F2}">
      <dgm:prSet/>
      <dgm:spPr/>
      <dgm:t>
        <a:bodyPr/>
        <a:lstStyle/>
        <a:p>
          <a:endParaRPr lang="en-US"/>
        </a:p>
      </dgm:t>
    </dgm:pt>
    <dgm:pt modelId="{599C7754-7524-4551-9144-736CF10199C2}">
      <dgm:prSet phldrT="[Text]"/>
      <dgm:spPr/>
      <dgm:t>
        <a:bodyPr/>
        <a:lstStyle/>
        <a:p>
          <a:r>
            <a:rPr lang="en-US" dirty="0">
              <a:solidFill>
                <a:schemeClr val="tx1"/>
              </a:solidFill>
            </a:rPr>
            <a:t>Line and Support Staff, Outside Business Partners</a:t>
          </a:r>
        </a:p>
      </dgm:t>
    </dgm:pt>
    <dgm:pt modelId="{25D7CE63-F202-4826-B041-81801D2E79AA}" type="parTrans" cxnId="{4AF17413-F161-4FCA-A409-7AAC92A0665A}">
      <dgm:prSet/>
      <dgm:spPr/>
      <dgm:t>
        <a:bodyPr/>
        <a:lstStyle/>
        <a:p>
          <a:endParaRPr lang="en-US"/>
        </a:p>
      </dgm:t>
    </dgm:pt>
    <dgm:pt modelId="{8631FE85-DAC9-4EBF-8D4F-EE4511786CA8}" type="sibTrans" cxnId="{4AF17413-F161-4FCA-A409-7AAC92A0665A}">
      <dgm:prSet/>
      <dgm:spPr/>
      <dgm:t>
        <a:bodyPr/>
        <a:lstStyle/>
        <a:p>
          <a:endParaRPr lang="en-US"/>
        </a:p>
      </dgm:t>
    </dgm:pt>
    <dgm:pt modelId="{1B0CCFA8-64D8-4346-A04B-4E6DE8866520}">
      <dgm:prSet phldrT="[Text]"/>
      <dgm:spPr/>
      <dgm:t>
        <a:bodyPr/>
        <a:lstStyle/>
        <a:p>
          <a:r>
            <a:rPr lang="en-US" dirty="0"/>
            <a:t>Fulfilling job responsibilities and telling management of any deficiencies they observe in the internal control process</a:t>
          </a:r>
        </a:p>
      </dgm:t>
    </dgm:pt>
    <dgm:pt modelId="{B7B55819-49E8-4237-A8BA-002C4AB05ADC}" type="parTrans" cxnId="{C98F489C-F95E-418D-88C8-6A706852992B}">
      <dgm:prSet/>
      <dgm:spPr/>
      <dgm:t>
        <a:bodyPr/>
        <a:lstStyle/>
        <a:p>
          <a:endParaRPr lang="en-US"/>
        </a:p>
      </dgm:t>
    </dgm:pt>
    <dgm:pt modelId="{CBBE9FE3-AA32-4994-8733-A685A0AA7516}" type="sibTrans" cxnId="{C98F489C-F95E-418D-88C8-6A706852992B}">
      <dgm:prSet/>
      <dgm:spPr/>
      <dgm:t>
        <a:bodyPr/>
        <a:lstStyle/>
        <a:p>
          <a:endParaRPr lang="en-US"/>
        </a:p>
      </dgm:t>
    </dgm:pt>
    <dgm:pt modelId="{6D3714A7-7A63-4326-9EBE-A1883441B1AB}">
      <dgm:prSet phldrT="[Text]"/>
      <dgm:spPr/>
      <dgm:t>
        <a:bodyPr/>
        <a:lstStyle/>
        <a:p>
          <a:r>
            <a:rPr lang="en-US" dirty="0"/>
            <a:t>Extremely important to safeguard assets and maintain quality </a:t>
          </a:r>
        </a:p>
      </dgm:t>
    </dgm:pt>
    <dgm:pt modelId="{02B8E2F7-C1BD-4499-891E-FA7AD77EE6EE}" type="parTrans" cxnId="{717899CE-1086-47D0-8BBF-6E8BEFD89D94}">
      <dgm:prSet/>
      <dgm:spPr/>
      <dgm:t>
        <a:bodyPr/>
        <a:lstStyle/>
        <a:p>
          <a:endParaRPr lang="en-US"/>
        </a:p>
      </dgm:t>
    </dgm:pt>
    <dgm:pt modelId="{EF37B062-BA42-4A1F-8395-2F414A077B73}" type="sibTrans" cxnId="{717899CE-1086-47D0-8BBF-6E8BEFD89D94}">
      <dgm:prSet/>
      <dgm:spPr/>
      <dgm:t>
        <a:bodyPr/>
        <a:lstStyle/>
        <a:p>
          <a:endParaRPr lang="en-US"/>
        </a:p>
      </dgm:t>
    </dgm:pt>
    <dgm:pt modelId="{40FF1FD3-AA0F-4852-BC5F-5163747FB8C2}">
      <dgm:prSet phldrT="[Text]"/>
      <dgm:spPr/>
      <dgm:t>
        <a:bodyPr/>
        <a:lstStyle/>
        <a:p>
          <a:r>
            <a:rPr lang="en-US" dirty="0"/>
            <a:t>Lead by example</a:t>
          </a:r>
        </a:p>
      </dgm:t>
    </dgm:pt>
    <dgm:pt modelId="{8B26B1A9-547F-43E3-BC52-D739EE88F22B}" type="parTrans" cxnId="{D50838F9-2116-4751-9D22-EF63AB4240C1}">
      <dgm:prSet/>
      <dgm:spPr/>
      <dgm:t>
        <a:bodyPr/>
        <a:lstStyle/>
        <a:p>
          <a:endParaRPr lang="en-US"/>
        </a:p>
      </dgm:t>
    </dgm:pt>
    <dgm:pt modelId="{4669A82C-F2BA-4BC1-A24E-56557469F6E1}" type="sibTrans" cxnId="{D50838F9-2116-4751-9D22-EF63AB4240C1}">
      <dgm:prSet/>
      <dgm:spPr/>
      <dgm:t>
        <a:bodyPr/>
        <a:lstStyle/>
        <a:p>
          <a:endParaRPr lang="en-US"/>
        </a:p>
      </dgm:t>
    </dgm:pt>
    <dgm:pt modelId="{D989FE38-9037-439D-928B-5BD62F2A939F}" type="pres">
      <dgm:prSet presAssocID="{46C2117C-28D2-44B7-BD5F-DA728D5BAACE}" presName="linearFlow" presStyleCnt="0">
        <dgm:presLayoutVars>
          <dgm:dir/>
          <dgm:animLvl val="lvl"/>
          <dgm:resizeHandles val="exact"/>
        </dgm:presLayoutVars>
      </dgm:prSet>
      <dgm:spPr/>
    </dgm:pt>
    <dgm:pt modelId="{83179BB0-DB2C-4534-9FC5-55652DDD3368}" type="pres">
      <dgm:prSet presAssocID="{403B3215-11E0-43B0-B1C1-5FF720A384C7}" presName="composite" presStyleCnt="0"/>
      <dgm:spPr/>
    </dgm:pt>
    <dgm:pt modelId="{A62AE054-A102-4B81-8E8A-B6E64024AD10}" type="pres">
      <dgm:prSet presAssocID="{403B3215-11E0-43B0-B1C1-5FF720A384C7}" presName="parentText" presStyleLbl="alignNode1" presStyleIdx="0" presStyleCnt="3">
        <dgm:presLayoutVars>
          <dgm:chMax val="1"/>
          <dgm:bulletEnabled val="1"/>
        </dgm:presLayoutVars>
      </dgm:prSet>
      <dgm:spPr/>
    </dgm:pt>
    <dgm:pt modelId="{833F6648-0E69-4151-BB6F-537C33228774}" type="pres">
      <dgm:prSet presAssocID="{403B3215-11E0-43B0-B1C1-5FF720A384C7}" presName="descendantText" presStyleLbl="alignAcc1" presStyleIdx="0" presStyleCnt="3">
        <dgm:presLayoutVars>
          <dgm:bulletEnabled val="1"/>
        </dgm:presLayoutVars>
      </dgm:prSet>
      <dgm:spPr/>
    </dgm:pt>
    <dgm:pt modelId="{2B6ABC22-BE2F-45CC-9863-7AF88DB08676}" type="pres">
      <dgm:prSet presAssocID="{D8DD34CE-5B6C-4119-9E85-94830CFC85D0}" presName="sp" presStyleCnt="0"/>
      <dgm:spPr/>
    </dgm:pt>
    <dgm:pt modelId="{A4F34C9E-43E0-4004-8230-9D6372214D46}" type="pres">
      <dgm:prSet presAssocID="{D5142D45-50A7-4F7C-B411-1712CD4DB642}" presName="composite" presStyleCnt="0"/>
      <dgm:spPr/>
    </dgm:pt>
    <dgm:pt modelId="{4A4157B4-C76D-4C11-87A9-14228446D147}" type="pres">
      <dgm:prSet presAssocID="{D5142D45-50A7-4F7C-B411-1712CD4DB642}" presName="parentText" presStyleLbl="alignNode1" presStyleIdx="1" presStyleCnt="3">
        <dgm:presLayoutVars>
          <dgm:chMax val="1"/>
          <dgm:bulletEnabled val="1"/>
        </dgm:presLayoutVars>
      </dgm:prSet>
      <dgm:spPr/>
    </dgm:pt>
    <dgm:pt modelId="{62E954FC-ACD5-44B5-8239-22949BE4FCB9}" type="pres">
      <dgm:prSet presAssocID="{D5142D45-50A7-4F7C-B411-1712CD4DB642}" presName="descendantText" presStyleLbl="alignAcc1" presStyleIdx="1" presStyleCnt="3">
        <dgm:presLayoutVars>
          <dgm:bulletEnabled val="1"/>
        </dgm:presLayoutVars>
      </dgm:prSet>
      <dgm:spPr/>
    </dgm:pt>
    <dgm:pt modelId="{AE4F7B35-66BA-4CFE-9E7C-BC76CFB31B77}" type="pres">
      <dgm:prSet presAssocID="{DAB6D0D1-9F46-4642-8114-DDFB0EDFAFE8}" presName="sp" presStyleCnt="0"/>
      <dgm:spPr/>
    </dgm:pt>
    <dgm:pt modelId="{702A1C97-6D14-492A-B2EF-7FF20A177B11}" type="pres">
      <dgm:prSet presAssocID="{599C7754-7524-4551-9144-736CF10199C2}" presName="composite" presStyleCnt="0"/>
      <dgm:spPr/>
    </dgm:pt>
    <dgm:pt modelId="{6EA3E5B9-AFA1-4F38-B7D2-6D1DCB03FC21}" type="pres">
      <dgm:prSet presAssocID="{599C7754-7524-4551-9144-736CF10199C2}" presName="parentText" presStyleLbl="alignNode1" presStyleIdx="2" presStyleCnt="3">
        <dgm:presLayoutVars>
          <dgm:chMax val="1"/>
          <dgm:bulletEnabled val="1"/>
        </dgm:presLayoutVars>
      </dgm:prSet>
      <dgm:spPr/>
    </dgm:pt>
    <dgm:pt modelId="{B1171486-E0D1-4FF2-A1E9-426224E35023}" type="pres">
      <dgm:prSet presAssocID="{599C7754-7524-4551-9144-736CF10199C2}" presName="descendantText" presStyleLbl="alignAcc1" presStyleIdx="2" presStyleCnt="3">
        <dgm:presLayoutVars>
          <dgm:bulletEnabled val="1"/>
        </dgm:presLayoutVars>
      </dgm:prSet>
      <dgm:spPr/>
    </dgm:pt>
  </dgm:ptLst>
  <dgm:cxnLst>
    <dgm:cxn modelId="{4AF17413-F161-4FCA-A409-7AAC92A0665A}" srcId="{46C2117C-28D2-44B7-BD5F-DA728D5BAACE}" destId="{599C7754-7524-4551-9144-736CF10199C2}" srcOrd="2" destOrd="0" parTransId="{25D7CE63-F202-4826-B041-81801D2E79AA}" sibTransId="{8631FE85-DAC9-4EBF-8D4F-EE4511786CA8}"/>
    <dgm:cxn modelId="{50D04524-C047-4A0D-AECF-971F92C45838}" type="presOf" srcId="{403B3215-11E0-43B0-B1C1-5FF720A384C7}" destId="{A62AE054-A102-4B81-8E8A-B6E64024AD10}" srcOrd="0" destOrd="0" presId="urn:microsoft.com/office/officeart/2005/8/layout/chevron2"/>
    <dgm:cxn modelId="{41CBCF24-35C9-44CE-B3B2-64300D94348A}" srcId="{46C2117C-28D2-44B7-BD5F-DA728D5BAACE}" destId="{403B3215-11E0-43B0-B1C1-5FF720A384C7}" srcOrd="0" destOrd="0" parTransId="{0246DC10-DE3F-4857-98F9-6113A528B9B0}" sibTransId="{D8DD34CE-5B6C-4119-9E85-94830CFC85D0}"/>
    <dgm:cxn modelId="{28EFAC39-D738-4AF4-91BC-30A9B569D8DC}" srcId="{403B3215-11E0-43B0-B1C1-5FF720A384C7}" destId="{135B3122-1134-462B-937B-0D229441CEF0}" srcOrd="2" destOrd="0" parTransId="{C70A02E2-C606-4CD9-BFBC-90B2EF198FE9}" sibTransId="{BAD3D4CA-0FFF-48D1-A23B-13C4492B2CDB}"/>
    <dgm:cxn modelId="{72BAF03D-A6B4-4C86-B627-C9B8A5FBD5C6}" type="presOf" srcId="{135B3122-1134-462B-937B-0D229441CEF0}" destId="{833F6648-0E69-4151-BB6F-537C33228774}" srcOrd="0" destOrd="2" presId="urn:microsoft.com/office/officeart/2005/8/layout/chevron2"/>
    <dgm:cxn modelId="{29C71545-D68D-4825-8A2C-FAEB834301F2}" srcId="{D5142D45-50A7-4F7C-B411-1712CD4DB642}" destId="{A16D1C80-7CEA-4F0F-8EA8-E8D0BD8D890D}" srcOrd="1" destOrd="0" parTransId="{159A1C3F-18C7-4292-A0B3-D6424FF3C686}" sibTransId="{96A6CA2E-E965-4D67-A118-5C81E8183F13}"/>
    <dgm:cxn modelId="{8D41E24B-E35B-428A-B30A-38D7CEC44D98}" srcId="{46C2117C-28D2-44B7-BD5F-DA728D5BAACE}" destId="{D5142D45-50A7-4F7C-B411-1712CD4DB642}" srcOrd="1" destOrd="0" parTransId="{043D9007-960B-49F0-AE8F-40A18F050966}" sibTransId="{DAB6D0D1-9F46-4642-8114-DDFB0EDFAFE8}"/>
    <dgm:cxn modelId="{25686D57-1E4C-4E6F-BEBD-7CF9C1BA2D6B}" type="presOf" srcId="{7EDA310F-B6FD-4DEC-814F-F10C2588E92D}" destId="{62E954FC-ACD5-44B5-8239-22949BE4FCB9}" srcOrd="0" destOrd="0" presId="urn:microsoft.com/office/officeart/2005/8/layout/chevron2"/>
    <dgm:cxn modelId="{74593A8E-D66A-4F9D-AC0B-534AAECC3FEB}" type="presOf" srcId="{D5142D45-50A7-4F7C-B411-1712CD4DB642}" destId="{4A4157B4-C76D-4C11-87A9-14228446D147}" srcOrd="0" destOrd="0" presId="urn:microsoft.com/office/officeart/2005/8/layout/chevron2"/>
    <dgm:cxn modelId="{C98F489C-F95E-418D-88C8-6A706852992B}" srcId="{599C7754-7524-4551-9144-736CF10199C2}" destId="{1B0CCFA8-64D8-4346-A04B-4E6DE8866520}" srcOrd="0" destOrd="0" parTransId="{B7B55819-49E8-4237-A8BA-002C4AB05ADC}" sibTransId="{CBBE9FE3-AA32-4994-8733-A685A0AA7516}"/>
    <dgm:cxn modelId="{E72D7DA2-D7C0-4FA3-8B10-D362EC8D38C2}" srcId="{403B3215-11E0-43B0-B1C1-5FF720A384C7}" destId="{2093796D-0B1B-4002-A872-0F1930CFF10E}" srcOrd="0" destOrd="0" parTransId="{6B763DC5-78D9-4FE9-879C-B10998305FAB}" sibTransId="{C2409ABD-9D1A-46F6-BA0C-2DEB1C2B3907}"/>
    <dgm:cxn modelId="{249C79A5-21FF-4A36-8FFF-C65ED4B97745}" type="presOf" srcId="{6D3714A7-7A63-4326-9EBE-A1883441B1AB}" destId="{B1171486-E0D1-4FF2-A1E9-426224E35023}" srcOrd="0" destOrd="1" presId="urn:microsoft.com/office/officeart/2005/8/layout/chevron2"/>
    <dgm:cxn modelId="{7B44C8AD-C37E-4DAA-B89E-1F37017EA5E0}" type="presOf" srcId="{A16D1C80-7CEA-4F0F-8EA8-E8D0BD8D890D}" destId="{62E954FC-ACD5-44B5-8239-22949BE4FCB9}" srcOrd="0" destOrd="1" presId="urn:microsoft.com/office/officeart/2005/8/layout/chevron2"/>
    <dgm:cxn modelId="{CC38DAB4-6072-4E44-9E7D-8F1F8FAB6236}" type="presOf" srcId="{2093796D-0B1B-4002-A872-0F1930CFF10E}" destId="{833F6648-0E69-4151-BB6F-537C33228774}" srcOrd="0" destOrd="0" presId="urn:microsoft.com/office/officeart/2005/8/layout/chevron2"/>
    <dgm:cxn modelId="{2C8256B5-E1A3-4F1C-9078-136A1A265C03}" type="presOf" srcId="{40FF1FD3-AA0F-4852-BC5F-5163747FB8C2}" destId="{833F6648-0E69-4151-BB6F-537C33228774}" srcOrd="0" destOrd="1" presId="urn:microsoft.com/office/officeart/2005/8/layout/chevron2"/>
    <dgm:cxn modelId="{99044FCE-B58A-4345-B08A-FB18322CE7D7}" srcId="{D5142D45-50A7-4F7C-B411-1712CD4DB642}" destId="{7EDA310F-B6FD-4DEC-814F-F10C2588E92D}" srcOrd="0" destOrd="0" parTransId="{41478235-D097-4A43-8351-F837C6E326B9}" sibTransId="{44B2A1C7-A1A7-4097-9A04-91AFAD51F510}"/>
    <dgm:cxn modelId="{717899CE-1086-47D0-8BBF-6E8BEFD89D94}" srcId="{599C7754-7524-4551-9144-736CF10199C2}" destId="{6D3714A7-7A63-4326-9EBE-A1883441B1AB}" srcOrd="1" destOrd="0" parTransId="{02B8E2F7-C1BD-4499-891E-FA7AD77EE6EE}" sibTransId="{EF37B062-BA42-4A1F-8395-2F414A077B73}"/>
    <dgm:cxn modelId="{EC04EAD8-CC94-4B00-BFD9-4C481E6C0D18}" type="presOf" srcId="{599C7754-7524-4551-9144-736CF10199C2}" destId="{6EA3E5B9-AFA1-4F38-B7D2-6D1DCB03FC21}" srcOrd="0" destOrd="0" presId="urn:microsoft.com/office/officeart/2005/8/layout/chevron2"/>
    <dgm:cxn modelId="{48E282D9-6D27-4CC6-BC68-00E61311E6FB}" type="presOf" srcId="{46C2117C-28D2-44B7-BD5F-DA728D5BAACE}" destId="{D989FE38-9037-439D-928B-5BD62F2A939F}" srcOrd="0" destOrd="0" presId="urn:microsoft.com/office/officeart/2005/8/layout/chevron2"/>
    <dgm:cxn modelId="{972F35DE-01D5-4D38-A23C-25A771FB6C6B}" type="presOf" srcId="{1B0CCFA8-64D8-4346-A04B-4E6DE8866520}" destId="{B1171486-E0D1-4FF2-A1E9-426224E35023}" srcOrd="0" destOrd="0" presId="urn:microsoft.com/office/officeart/2005/8/layout/chevron2"/>
    <dgm:cxn modelId="{D50838F9-2116-4751-9D22-EF63AB4240C1}" srcId="{403B3215-11E0-43B0-B1C1-5FF720A384C7}" destId="{40FF1FD3-AA0F-4852-BC5F-5163747FB8C2}" srcOrd="1" destOrd="0" parTransId="{8B26B1A9-547F-43E3-BC52-D739EE88F22B}" sibTransId="{4669A82C-F2BA-4BC1-A24E-56557469F6E1}"/>
    <dgm:cxn modelId="{66CB3DF5-2757-46C4-B175-9089BF30CFC5}" type="presParOf" srcId="{D989FE38-9037-439D-928B-5BD62F2A939F}" destId="{83179BB0-DB2C-4534-9FC5-55652DDD3368}" srcOrd="0" destOrd="0" presId="urn:microsoft.com/office/officeart/2005/8/layout/chevron2"/>
    <dgm:cxn modelId="{ED61F0CB-4D87-43E6-91AF-28E6B66FBAD4}" type="presParOf" srcId="{83179BB0-DB2C-4534-9FC5-55652DDD3368}" destId="{A62AE054-A102-4B81-8E8A-B6E64024AD10}" srcOrd="0" destOrd="0" presId="urn:microsoft.com/office/officeart/2005/8/layout/chevron2"/>
    <dgm:cxn modelId="{A62C44DE-A685-4616-A7EC-2CE64B3B1581}" type="presParOf" srcId="{83179BB0-DB2C-4534-9FC5-55652DDD3368}" destId="{833F6648-0E69-4151-BB6F-537C33228774}" srcOrd="1" destOrd="0" presId="urn:microsoft.com/office/officeart/2005/8/layout/chevron2"/>
    <dgm:cxn modelId="{4FCAF9F1-3019-4D7C-B2D4-AD1FE7FE5EC5}" type="presParOf" srcId="{D989FE38-9037-439D-928B-5BD62F2A939F}" destId="{2B6ABC22-BE2F-45CC-9863-7AF88DB08676}" srcOrd="1" destOrd="0" presId="urn:microsoft.com/office/officeart/2005/8/layout/chevron2"/>
    <dgm:cxn modelId="{A10F4426-CE22-4F49-A39C-C305CCCC510B}" type="presParOf" srcId="{D989FE38-9037-439D-928B-5BD62F2A939F}" destId="{A4F34C9E-43E0-4004-8230-9D6372214D46}" srcOrd="2" destOrd="0" presId="urn:microsoft.com/office/officeart/2005/8/layout/chevron2"/>
    <dgm:cxn modelId="{77D41AE9-6B98-4DDE-B659-19A649AE60F9}" type="presParOf" srcId="{A4F34C9E-43E0-4004-8230-9D6372214D46}" destId="{4A4157B4-C76D-4C11-87A9-14228446D147}" srcOrd="0" destOrd="0" presId="urn:microsoft.com/office/officeart/2005/8/layout/chevron2"/>
    <dgm:cxn modelId="{407B9998-3563-4529-B91C-A72820B958B7}" type="presParOf" srcId="{A4F34C9E-43E0-4004-8230-9D6372214D46}" destId="{62E954FC-ACD5-44B5-8239-22949BE4FCB9}" srcOrd="1" destOrd="0" presId="urn:microsoft.com/office/officeart/2005/8/layout/chevron2"/>
    <dgm:cxn modelId="{34ABA0DA-8931-41E7-9F25-907A0B3BDA55}" type="presParOf" srcId="{D989FE38-9037-439D-928B-5BD62F2A939F}" destId="{AE4F7B35-66BA-4CFE-9E7C-BC76CFB31B77}" srcOrd="3" destOrd="0" presId="urn:microsoft.com/office/officeart/2005/8/layout/chevron2"/>
    <dgm:cxn modelId="{521151B0-8775-42DE-A142-FD40F3E07E62}" type="presParOf" srcId="{D989FE38-9037-439D-928B-5BD62F2A939F}" destId="{702A1C97-6D14-492A-B2EF-7FF20A177B11}" srcOrd="4" destOrd="0" presId="urn:microsoft.com/office/officeart/2005/8/layout/chevron2"/>
    <dgm:cxn modelId="{30E25E43-8EFD-4966-8BB8-D4D704C1010E}" type="presParOf" srcId="{702A1C97-6D14-492A-B2EF-7FF20A177B11}" destId="{6EA3E5B9-AFA1-4F38-B7D2-6D1DCB03FC21}" srcOrd="0" destOrd="0" presId="urn:microsoft.com/office/officeart/2005/8/layout/chevron2"/>
    <dgm:cxn modelId="{1C28E801-9C5E-4066-B2EC-B87E0EEDF452}" type="presParOf" srcId="{702A1C97-6D14-492A-B2EF-7FF20A177B11}" destId="{B1171486-E0D1-4FF2-A1E9-426224E35023}" srcOrd="1" destOrd="0" presId="urn:microsoft.com/office/officeart/2005/8/layout/chevron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6029D3-5D84-448A-BD3F-6F658A5DC73C}">
      <dsp:nvSpPr>
        <dsp:cNvPr id="0" name=""/>
        <dsp:cNvSpPr/>
      </dsp:nvSpPr>
      <dsp:spPr>
        <a:xfrm>
          <a:off x="3362638" y="908372"/>
          <a:ext cx="1163687" cy="1163829"/>
        </a:xfrm>
        <a:prstGeom prst="ellipse">
          <a:avLst/>
        </a:prstGeom>
        <a:solidFill>
          <a:schemeClr val="dk2">
            <a:alpha val="50000"/>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5FC87A59-FE05-454D-85CC-CE5843BA4F30}">
      <dsp:nvSpPr>
        <dsp:cNvPr id="0" name=""/>
        <dsp:cNvSpPr/>
      </dsp:nvSpPr>
      <dsp:spPr>
        <a:xfrm>
          <a:off x="3277786" y="0"/>
          <a:ext cx="1333391" cy="713568"/>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800100" rtl="0">
            <a:lnSpc>
              <a:spcPct val="90000"/>
            </a:lnSpc>
            <a:spcBef>
              <a:spcPct val="0"/>
            </a:spcBef>
            <a:spcAft>
              <a:spcPct val="35000"/>
            </a:spcAft>
            <a:buNone/>
          </a:pPr>
          <a:r>
            <a:rPr lang="en-US" sz="1800" kern="1200" dirty="0">
              <a:solidFill>
                <a:schemeClr val="accent6"/>
              </a:solidFill>
            </a:rPr>
            <a:t>Integrity and Ethical Values</a:t>
          </a:r>
        </a:p>
      </dsp:txBody>
      <dsp:txXfrm>
        <a:off x="3277786" y="0"/>
        <a:ext cx="1333391" cy="713568"/>
      </dsp:txXfrm>
    </dsp:sp>
    <dsp:sp modelId="{C1C31F34-73BB-4801-9E3A-F3501BCEAE20}">
      <dsp:nvSpPr>
        <dsp:cNvPr id="0" name=""/>
        <dsp:cNvSpPr/>
      </dsp:nvSpPr>
      <dsp:spPr>
        <a:xfrm>
          <a:off x="3703986" y="1072493"/>
          <a:ext cx="1163687" cy="1163829"/>
        </a:xfrm>
        <a:prstGeom prst="ellipse">
          <a:avLst/>
        </a:prstGeom>
        <a:solidFill>
          <a:schemeClr val="dk2">
            <a:alpha val="50000"/>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5A520073-E519-46FB-9A53-D20EF90F2CBE}">
      <dsp:nvSpPr>
        <dsp:cNvPr id="0" name=""/>
        <dsp:cNvSpPr/>
      </dsp:nvSpPr>
      <dsp:spPr>
        <a:xfrm>
          <a:off x="5011195" y="677889"/>
          <a:ext cx="1260660" cy="784925"/>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800100" rtl="0">
            <a:lnSpc>
              <a:spcPct val="90000"/>
            </a:lnSpc>
            <a:spcBef>
              <a:spcPct val="0"/>
            </a:spcBef>
            <a:spcAft>
              <a:spcPct val="35000"/>
            </a:spcAft>
            <a:buNone/>
          </a:pPr>
          <a:r>
            <a:rPr lang="en-US" sz="1800" kern="1200" dirty="0">
              <a:solidFill>
                <a:schemeClr val="accent6"/>
              </a:solidFill>
            </a:rPr>
            <a:t>Structure</a:t>
          </a:r>
          <a:endParaRPr lang="en-US" sz="1600" kern="1200" dirty="0">
            <a:solidFill>
              <a:schemeClr val="accent6"/>
            </a:solidFill>
          </a:endParaRPr>
        </a:p>
      </dsp:txBody>
      <dsp:txXfrm>
        <a:off x="5011195" y="677889"/>
        <a:ext cx="1260660" cy="784925"/>
      </dsp:txXfrm>
    </dsp:sp>
    <dsp:sp modelId="{4E8BD578-7693-475C-AC1C-8085DD2DF0CC}">
      <dsp:nvSpPr>
        <dsp:cNvPr id="0" name=""/>
        <dsp:cNvSpPr/>
      </dsp:nvSpPr>
      <dsp:spPr>
        <a:xfrm>
          <a:off x="3787869" y="1441764"/>
          <a:ext cx="1163687" cy="1163829"/>
        </a:xfrm>
        <a:prstGeom prst="ellipse">
          <a:avLst/>
        </a:prstGeom>
        <a:solidFill>
          <a:schemeClr val="dk2">
            <a:alpha val="50000"/>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6318DF6B-231E-475C-BB35-D0A32FF463B1}">
      <dsp:nvSpPr>
        <dsp:cNvPr id="0" name=""/>
        <dsp:cNvSpPr/>
      </dsp:nvSpPr>
      <dsp:spPr>
        <a:xfrm>
          <a:off x="5132412" y="1676885"/>
          <a:ext cx="1236417" cy="838442"/>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800100" rtl="0">
            <a:lnSpc>
              <a:spcPct val="90000"/>
            </a:lnSpc>
            <a:spcBef>
              <a:spcPct val="0"/>
            </a:spcBef>
            <a:spcAft>
              <a:spcPct val="35000"/>
            </a:spcAft>
            <a:buNone/>
          </a:pPr>
          <a:r>
            <a:rPr lang="en-US" sz="1800" kern="1200" dirty="0">
              <a:solidFill>
                <a:schemeClr val="accent6"/>
              </a:solidFill>
            </a:rPr>
            <a:t>Competence</a:t>
          </a:r>
          <a:endParaRPr lang="en-US" sz="1400" kern="1200" dirty="0">
            <a:solidFill>
              <a:schemeClr val="accent6"/>
            </a:solidFill>
          </a:endParaRPr>
        </a:p>
      </dsp:txBody>
      <dsp:txXfrm>
        <a:off x="5132412" y="1676885"/>
        <a:ext cx="1236417" cy="838442"/>
      </dsp:txXfrm>
    </dsp:sp>
    <dsp:sp modelId="{2C201349-D04E-467B-98A2-08952767C83A}">
      <dsp:nvSpPr>
        <dsp:cNvPr id="0" name=""/>
        <dsp:cNvSpPr/>
      </dsp:nvSpPr>
      <dsp:spPr>
        <a:xfrm>
          <a:off x="3551737" y="1737895"/>
          <a:ext cx="1163687" cy="1163829"/>
        </a:xfrm>
        <a:prstGeom prst="ellipse">
          <a:avLst/>
        </a:prstGeom>
        <a:solidFill>
          <a:schemeClr val="dk2">
            <a:alpha val="50000"/>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277C1C7F-4042-46AD-A0BF-A727725DD52C}">
      <dsp:nvSpPr>
        <dsp:cNvPr id="0" name=""/>
        <dsp:cNvSpPr/>
      </dsp:nvSpPr>
      <dsp:spPr>
        <a:xfrm>
          <a:off x="4599056" y="2800755"/>
          <a:ext cx="1333391" cy="767085"/>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800100" rtl="0">
            <a:lnSpc>
              <a:spcPct val="90000"/>
            </a:lnSpc>
            <a:spcBef>
              <a:spcPct val="0"/>
            </a:spcBef>
            <a:spcAft>
              <a:spcPct val="35000"/>
            </a:spcAft>
            <a:buNone/>
          </a:pPr>
          <a:r>
            <a:rPr lang="en-US" sz="1800" kern="1200" dirty="0">
              <a:solidFill>
                <a:schemeClr val="accent6"/>
              </a:solidFill>
            </a:rPr>
            <a:t>Governance</a:t>
          </a:r>
          <a:endParaRPr lang="en-US" sz="1600" kern="1200" dirty="0">
            <a:solidFill>
              <a:schemeClr val="accent6"/>
            </a:solidFill>
          </a:endParaRPr>
        </a:p>
      </dsp:txBody>
      <dsp:txXfrm>
        <a:off x="4599056" y="2800755"/>
        <a:ext cx="1333391" cy="767085"/>
      </dsp:txXfrm>
    </dsp:sp>
    <dsp:sp modelId="{D57C1652-CE55-40B7-9656-BCBC7A9B1BFF}">
      <dsp:nvSpPr>
        <dsp:cNvPr id="0" name=""/>
        <dsp:cNvSpPr/>
      </dsp:nvSpPr>
      <dsp:spPr>
        <a:xfrm>
          <a:off x="3173539" y="1737895"/>
          <a:ext cx="1163687" cy="1163829"/>
        </a:xfrm>
        <a:prstGeom prst="ellipse">
          <a:avLst/>
        </a:prstGeom>
        <a:solidFill>
          <a:schemeClr val="dk2">
            <a:alpha val="50000"/>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F6E31A80-B084-4343-A14D-99CD73A96266}">
      <dsp:nvSpPr>
        <dsp:cNvPr id="0" name=""/>
        <dsp:cNvSpPr/>
      </dsp:nvSpPr>
      <dsp:spPr>
        <a:xfrm>
          <a:off x="1956516" y="2800755"/>
          <a:ext cx="1333391" cy="767085"/>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800100" rtl="0">
            <a:lnSpc>
              <a:spcPct val="90000"/>
            </a:lnSpc>
            <a:spcBef>
              <a:spcPct val="0"/>
            </a:spcBef>
            <a:spcAft>
              <a:spcPct val="35000"/>
            </a:spcAft>
            <a:buNone/>
          </a:pPr>
          <a:r>
            <a:rPr lang="en-US" sz="1800" kern="1200" dirty="0">
              <a:solidFill>
                <a:schemeClr val="accent6"/>
              </a:solidFill>
            </a:rPr>
            <a:t>Expected Behaviors</a:t>
          </a:r>
          <a:endParaRPr lang="en-US" sz="1600" kern="1200" dirty="0">
            <a:solidFill>
              <a:schemeClr val="accent6"/>
            </a:solidFill>
          </a:endParaRPr>
        </a:p>
      </dsp:txBody>
      <dsp:txXfrm>
        <a:off x="1956516" y="2800755"/>
        <a:ext cx="1333391" cy="767085"/>
      </dsp:txXfrm>
    </dsp:sp>
    <dsp:sp modelId="{08920515-4859-4958-B18F-9169C199177B}">
      <dsp:nvSpPr>
        <dsp:cNvPr id="0" name=""/>
        <dsp:cNvSpPr/>
      </dsp:nvSpPr>
      <dsp:spPr>
        <a:xfrm>
          <a:off x="2937407" y="1441764"/>
          <a:ext cx="1163687" cy="1163829"/>
        </a:xfrm>
        <a:prstGeom prst="ellipse">
          <a:avLst/>
        </a:prstGeom>
        <a:solidFill>
          <a:schemeClr val="dk2">
            <a:alpha val="50000"/>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65E8F040-08B4-468C-B4EF-E881CB22CD2A}">
      <dsp:nvSpPr>
        <dsp:cNvPr id="0" name=""/>
        <dsp:cNvSpPr/>
      </dsp:nvSpPr>
      <dsp:spPr>
        <a:xfrm>
          <a:off x="1443803" y="1676885"/>
          <a:ext cx="1389077" cy="838442"/>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800100" rtl="0">
            <a:lnSpc>
              <a:spcPct val="90000"/>
            </a:lnSpc>
            <a:spcBef>
              <a:spcPct val="0"/>
            </a:spcBef>
            <a:spcAft>
              <a:spcPct val="35000"/>
            </a:spcAft>
            <a:buNone/>
          </a:pPr>
          <a:r>
            <a:rPr lang="en-US" sz="1800" kern="1200" dirty="0">
              <a:solidFill>
                <a:schemeClr val="accent6"/>
              </a:solidFill>
            </a:rPr>
            <a:t>Oversight and Accountability</a:t>
          </a:r>
          <a:endParaRPr lang="en-US" sz="1600" kern="1200" dirty="0">
            <a:solidFill>
              <a:schemeClr val="accent6"/>
            </a:solidFill>
          </a:endParaRPr>
        </a:p>
      </dsp:txBody>
      <dsp:txXfrm>
        <a:off x="1443803" y="1676885"/>
        <a:ext cx="1389077" cy="838442"/>
      </dsp:txXfrm>
    </dsp:sp>
    <dsp:sp modelId="{D15D5D61-83E7-4586-A3EE-CBC0A11D85B5}">
      <dsp:nvSpPr>
        <dsp:cNvPr id="0" name=""/>
        <dsp:cNvSpPr/>
      </dsp:nvSpPr>
      <dsp:spPr>
        <a:xfrm>
          <a:off x="3021290" y="1072493"/>
          <a:ext cx="1163687" cy="1163829"/>
        </a:xfrm>
        <a:prstGeom prst="ellipse">
          <a:avLst/>
        </a:prstGeom>
        <a:solidFill>
          <a:schemeClr val="dk2">
            <a:alpha val="50000"/>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761BA127-6A94-400D-B5F9-AD6E8FA62ADC}">
      <dsp:nvSpPr>
        <dsp:cNvPr id="0" name=""/>
        <dsp:cNvSpPr/>
      </dsp:nvSpPr>
      <dsp:spPr>
        <a:xfrm>
          <a:off x="1617108" y="677889"/>
          <a:ext cx="1260660" cy="784925"/>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800100" rtl="0">
            <a:lnSpc>
              <a:spcPct val="90000"/>
            </a:lnSpc>
            <a:spcBef>
              <a:spcPct val="0"/>
            </a:spcBef>
            <a:spcAft>
              <a:spcPct val="35000"/>
            </a:spcAft>
            <a:buNone/>
          </a:pPr>
          <a:r>
            <a:rPr lang="en-US" sz="1800" kern="1200" dirty="0">
              <a:solidFill>
                <a:schemeClr val="accent6"/>
              </a:solidFill>
            </a:rPr>
            <a:t>Authority</a:t>
          </a:r>
        </a:p>
      </dsp:txBody>
      <dsp:txXfrm>
        <a:off x="1617108" y="677889"/>
        <a:ext cx="1260660" cy="78492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E32AFB-AC4F-4325-8E06-68E18A453C50}">
      <dsp:nvSpPr>
        <dsp:cNvPr id="0" name=""/>
        <dsp:cNvSpPr/>
      </dsp:nvSpPr>
      <dsp:spPr>
        <a:xfrm>
          <a:off x="-4475158" y="-686289"/>
          <a:ext cx="5331241" cy="5331241"/>
        </a:xfrm>
        <a:prstGeom prst="blockArc">
          <a:avLst>
            <a:gd name="adj1" fmla="val 18900000"/>
            <a:gd name="adj2" fmla="val 2700000"/>
            <a:gd name="adj3" fmla="val 405"/>
          </a:avLst>
        </a:pr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1382CEF-4A37-46C3-A209-622058965B7F}">
      <dsp:nvSpPr>
        <dsp:cNvPr id="0" name=""/>
        <dsp:cNvSpPr/>
      </dsp:nvSpPr>
      <dsp:spPr>
        <a:xfrm>
          <a:off x="374804" y="247337"/>
          <a:ext cx="6358194" cy="494991"/>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2899" tIns="38100" rIns="38100" bIns="38100" numCol="1" spcCol="1270" anchor="ctr" anchorCtr="0">
          <a:noAutofit/>
        </a:bodyPr>
        <a:lstStyle/>
        <a:p>
          <a:pPr marL="0" lvl="0" indent="0" algn="l" defTabSz="666750">
            <a:lnSpc>
              <a:spcPct val="90000"/>
            </a:lnSpc>
            <a:spcBef>
              <a:spcPct val="0"/>
            </a:spcBef>
            <a:spcAft>
              <a:spcPct val="35000"/>
            </a:spcAft>
            <a:buNone/>
          </a:pPr>
          <a:r>
            <a:rPr lang="en-US" sz="1500" kern="1200" dirty="0"/>
            <a:t>Demonstrate commitment to integrity and ethical values</a:t>
          </a:r>
        </a:p>
      </dsp:txBody>
      <dsp:txXfrm>
        <a:off x="374804" y="247337"/>
        <a:ext cx="6358194" cy="494991"/>
      </dsp:txXfrm>
    </dsp:sp>
    <dsp:sp modelId="{6AF31B85-3C64-4812-BB97-53C3F82438FF}">
      <dsp:nvSpPr>
        <dsp:cNvPr id="0" name=""/>
        <dsp:cNvSpPr/>
      </dsp:nvSpPr>
      <dsp:spPr>
        <a:xfrm>
          <a:off x="65434" y="185463"/>
          <a:ext cx="618738" cy="618738"/>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44268B6-B779-4F90-82CA-DEFD5E20D4F1}">
      <dsp:nvSpPr>
        <dsp:cNvPr id="0" name=""/>
        <dsp:cNvSpPr/>
      </dsp:nvSpPr>
      <dsp:spPr>
        <a:xfrm>
          <a:off x="729500" y="989586"/>
          <a:ext cx="6003498" cy="494991"/>
        </a:xfrm>
        <a:prstGeom prst="rect">
          <a:avLst/>
        </a:prstGeom>
        <a:solidFill>
          <a:schemeClr val="accent3">
            <a:hueOff val="2812566"/>
            <a:satOff val="-4220"/>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2899" tIns="38100" rIns="38100" bIns="38100" numCol="1" spcCol="1270" anchor="ctr" anchorCtr="0">
          <a:noAutofit/>
        </a:bodyPr>
        <a:lstStyle/>
        <a:p>
          <a:pPr marL="0" lvl="0" indent="0" algn="l" defTabSz="666750">
            <a:lnSpc>
              <a:spcPct val="90000"/>
            </a:lnSpc>
            <a:spcBef>
              <a:spcPct val="0"/>
            </a:spcBef>
            <a:spcAft>
              <a:spcPct val="35000"/>
            </a:spcAft>
            <a:buNone/>
          </a:pPr>
          <a:r>
            <a:rPr lang="en-US" sz="1500" kern="1200" dirty="0"/>
            <a:t>Exercise oversight of development and performance of internal control</a:t>
          </a:r>
        </a:p>
      </dsp:txBody>
      <dsp:txXfrm>
        <a:off x="729500" y="989586"/>
        <a:ext cx="6003498" cy="494991"/>
      </dsp:txXfrm>
    </dsp:sp>
    <dsp:sp modelId="{054002BE-AB50-4E97-978A-3D252DA570A0}">
      <dsp:nvSpPr>
        <dsp:cNvPr id="0" name=""/>
        <dsp:cNvSpPr/>
      </dsp:nvSpPr>
      <dsp:spPr>
        <a:xfrm>
          <a:off x="420131" y="927712"/>
          <a:ext cx="618738" cy="618738"/>
        </a:xfrm>
        <a:prstGeom prst="ellipse">
          <a:avLst/>
        </a:prstGeom>
        <a:solidFill>
          <a:schemeClr val="lt1">
            <a:hueOff val="0"/>
            <a:satOff val="0"/>
            <a:lumOff val="0"/>
            <a:alphaOff val="0"/>
          </a:schemeClr>
        </a:solidFill>
        <a:ln w="25400" cap="flat" cmpd="sng" algn="ctr">
          <a:solidFill>
            <a:schemeClr val="accent3">
              <a:hueOff val="2812566"/>
              <a:satOff val="-4220"/>
              <a:lumOff val="-686"/>
              <a:alphaOff val="0"/>
            </a:schemeClr>
          </a:solidFill>
          <a:prstDash val="solid"/>
        </a:ln>
        <a:effectLst/>
      </dsp:spPr>
      <dsp:style>
        <a:lnRef idx="2">
          <a:scrgbClr r="0" g="0" b="0"/>
        </a:lnRef>
        <a:fillRef idx="1">
          <a:scrgbClr r="0" g="0" b="0"/>
        </a:fillRef>
        <a:effectRef idx="0">
          <a:scrgbClr r="0" g="0" b="0"/>
        </a:effectRef>
        <a:fontRef idx="minor"/>
      </dsp:style>
    </dsp:sp>
    <dsp:sp modelId="{5733247A-0E81-4729-A798-F2D78DE7E712}">
      <dsp:nvSpPr>
        <dsp:cNvPr id="0" name=""/>
        <dsp:cNvSpPr/>
      </dsp:nvSpPr>
      <dsp:spPr>
        <a:xfrm>
          <a:off x="838363" y="1731835"/>
          <a:ext cx="5894635" cy="494991"/>
        </a:xfrm>
        <a:prstGeom prst="rect">
          <a:avLst/>
        </a:prstGeom>
        <a:solidFill>
          <a:schemeClr val="accent3">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2899" tIns="38100" rIns="38100" bIns="38100" numCol="1" spcCol="1270" anchor="ctr" anchorCtr="0">
          <a:noAutofit/>
        </a:bodyPr>
        <a:lstStyle/>
        <a:p>
          <a:pPr marL="0" lvl="0" indent="0" algn="l" defTabSz="666750">
            <a:lnSpc>
              <a:spcPct val="90000"/>
            </a:lnSpc>
            <a:spcBef>
              <a:spcPct val="0"/>
            </a:spcBef>
            <a:spcAft>
              <a:spcPct val="35000"/>
            </a:spcAft>
            <a:buNone/>
          </a:pPr>
          <a:r>
            <a:rPr lang="en-US" sz="1500" kern="1200" dirty="0"/>
            <a:t>Establish structures, reporting lines, and appropriate authorities and responsibilities in the pursuit of objectives</a:t>
          </a:r>
        </a:p>
      </dsp:txBody>
      <dsp:txXfrm>
        <a:off x="838363" y="1731835"/>
        <a:ext cx="5894635" cy="494991"/>
      </dsp:txXfrm>
    </dsp:sp>
    <dsp:sp modelId="{22265163-8E85-4AE8-9B79-55B630C94CDD}">
      <dsp:nvSpPr>
        <dsp:cNvPr id="0" name=""/>
        <dsp:cNvSpPr/>
      </dsp:nvSpPr>
      <dsp:spPr>
        <a:xfrm>
          <a:off x="528994" y="1669961"/>
          <a:ext cx="618738" cy="618738"/>
        </a:xfrm>
        <a:prstGeom prst="ellipse">
          <a:avLst/>
        </a:prstGeom>
        <a:solidFill>
          <a:schemeClr val="lt1">
            <a:hueOff val="0"/>
            <a:satOff val="0"/>
            <a:lumOff val="0"/>
            <a:alphaOff val="0"/>
          </a:schemeClr>
        </a:solidFill>
        <a:ln w="25400" cap="flat" cmpd="sng" algn="ctr">
          <a:solidFill>
            <a:schemeClr val="accent3">
              <a:hueOff val="5625132"/>
              <a:satOff val="-8440"/>
              <a:lumOff val="-1373"/>
              <a:alphaOff val="0"/>
            </a:schemeClr>
          </a:solidFill>
          <a:prstDash val="solid"/>
        </a:ln>
        <a:effectLst/>
      </dsp:spPr>
      <dsp:style>
        <a:lnRef idx="2">
          <a:scrgbClr r="0" g="0" b="0"/>
        </a:lnRef>
        <a:fillRef idx="1">
          <a:scrgbClr r="0" g="0" b="0"/>
        </a:fillRef>
        <a:effectRef idx="0">
          <a:scrgbClr r="0" g="0" b="0"/>
        </a:effectRef>
        <a:fontRef idx="minor"/>
      </dsp:style>
    </dsp:sp>
    <dsp:sp modelId="{38C43E39-C154-4C3E-B337-012118E893F1}">
      <dsp:nvSpPr>
        <dsp:cNvPr id="0" name=""/>
        <dsp:cNvSpPr/>
      </dsp:nvSpPr>
      <dsp:spPr>
        <a:xfrm>
          <a:off x="729500" y="2474084"/>
          <a:ext cx="6003498" cy="494991"/>
        </a:xfrm>
        <a:prstGeom prst="rect">
          <a:avLst/>
        </a:prstGeom>
        <a:solidFill>
          <a:schemeClr val="accent3">
            <a:hueOff val="8437698"/>
            <a:satOff val="-12660"/>
            <a:lumOff val="-205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2899" tIns="38100" rIns="38100" bIns="38100" numCol="1" spcCol="1270" anchor="ctr" anchorCtr="0">
          <a:noAutofit/>
        </a:bodyPr>
        <a:lstStyle/>
        <a:p>
          <a:pPr marL="0" lvl="0" indent="0" algn="l" defTabSz="666750">
            <a:lnSpc>
              <a:spcPct val="90000"/>
            </a:lnSpc>
            <a:spcBef>
              <a:spcPct val="0"/>
            </a:spcBef>
            <a:spcAft>
              <a:spcPct val="35000"/>
            </a:spcAft>
            <a:buNone/>
          </a:pPr>
          <a:r>
            <a:rPr lang="en-US" sz="1500" kern="1200" dirty="0"/>
            <a:t>Demonstrate a commitment to attract, develop and retain competent individuals in alignment with objectives</a:t>
          </a:r>
        </a:p>
      </dsp:txBody>
      <dsp:txXfrm>
        <a:off x="729500" y="2474084"/>
        <a:ext cx="6003498" cy="494991"/>
      </dsp:txXfrm>
    </dsp:sp>
    <dsp:sp modelId="{6CCA0D2D-BA2C-41CD-8F0F-D3CB5E863639}">
      <dsp:nvSpPr>
        <dsp:cNvPr id="0" name=""/>
        <dsp:cNvSpPr/>
      </dsp:nvSpPr>
      <dsp:spPr>
        <a:xfrm>
          <a:off x="420131" y="2412210"/>
          <a:ext cx="618738" cy="618738"/>
        </a:xfrm>
        <a:prstGeom prst="ellipse">
          <a:avLst/>
        </a:prstGeom>
        <a:solidFill>
          <a:schemeClr val="lt1">
            <a:hueOff val="0"/>
            <a:satOff val="0"/>
            <a:lumOff val="0"/>
            <a:alphaOff val="0"/>
          </a:schemeClr>
        </a:solidFill>
        <a:ln w="25400" cap="flat" cmpd="sng" algn="ctr">
          <a:solidFill>
            <a:schemeClr val="accent3">
              <a:hueOff val="8437698"/>
              <a:satOff val="-12660"/>
              <a:lumOff val="-2059"/>
              <a:alphaOff val="0"/>
            </a:schemeClr>
          </a:solidFill>
          <a:prstDash val="solid"/>
        </a:ln>
        <a:effectLst/>
      </dsp:spPr>
      <dsp:style>
        <a:lnRef idx="2">
          <a:scrgbClr r="0" g="0" b="0"/>
        </a:lnRef>
        <a:fillRef idx="1">
          <a:scrgbClr r="0" g="0" b="0"/>
        </a:fillRef>
        <a:effectRef idx="0">
          <a:scrgbClr r="0" g="0" b="0"/>
        </a:effectRef>
        <a:fontRef idx="minor"/>
      </dsp:style>
    </dsp:sp>
    <dsp:sp modelId="{F3284D90-D811-4A34-A3C9-75A27E876F53}">
      <dsp:nvSpPr>
        <dsp:cNvPr id="0" name=""/>
        <dsp:cNvSpPr/>
      </dsp:nvSpPr>
      <dsp:spPr>
        <a:xfrm>
          <a:off x="374804" y="3216333"/>
          <a:ext cx="6358194" cy="494991"/>
        </a:xfrm>
        <a:prstGeom prst="rect">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2899" tIns="38100" rIns="38100" bIns="38100" numCol="1" spcCol="1270" anchor="ctr" anchorCtr="0">
          <a:noAutofit/>
        </a:bodyPr>
        <a:lstStyle/>
        <a:p>
          <a:pPr marL="0" lvl="0" indent="0" algn="l" defTabSz="666750">
            <a:lnSpc>
              <a:spcPct val="90000"/>
            </a:lnSpc>
            <a:spcBef>
              <a:spcPct val="0"/>
            </a:spcBef>
            <a:spcAft>
              <a:spcPct val="35000"/>
            </a:spcAft>
            <a:buNone/>
          </a:pPr>
          <a:r>
            <a:rPr lang="en-US" sz="1500" kern="1200" dirty="0"/>
            <a:t>Holds individuals accountable for their internal control responsibilities in pursuit of objectives</a:t>
          </a:r>
        </a:p>
      </dsp:txBody>
      <dsp:txXfrm>
        <a:off x="374804" y="3216333"/>
        <a:ext cx="6358194" cy="494991"/>
      </dsp:txXfrm>
    </dsp:sp>
    <dsp:sp modelId="{4A6DE21D-070C-40E1-BEB9-DD70CC91B9B0}">
      <dsp:nvSpPr>
        <dsp:cNvPr id="0" name=""/>
        <dsp:cNvSpPr/>
      </dsp:nvSpPr>
      <dsp:spPr>
        <a:xfrm>
          <a:off x="65434" y="3154459"/>
          <a:ext cx="618738" cy="618738"/>
        </a:xfrm>
        <a:prstGeom prst="ellipse">
          <a:avLst/>
        </a:prstGeom>
        <a:solidFill>
          <a:schemeClr val="lt1">
            <a:hueOff val="0"/>
            <a:satOff val="0"/>
            <a:lumOff val="0"/>
            <a:alphaOff val="0"/>
          </a:schemeClr>
        </a:solidFill>
        <a:ln w="25400" cap="flat" cmpd="sng" algn="ctr">
          <a:solidFill>
            <a:schemeClr val="accent3">
              <a:hueOff val="11250264"/>
              <a:satOff val="-16880"/>
              <a:lumOff val="-2745"/>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2E677B-3FE0-4FE9-8268-27DA3DAEB90C}">
      <dsp:nvSpPr>
        <dsp:cNvPr id="0" name=""/>
        <dsp:cNvSpPr/>
      </dsp:nvSpPr>
      <dsp:spPr>
        <a:xfrm>
          <a:off x="4572000" y="1864462"/>
          <a:ext cx="2790708" cy="322891"/>
        </a:xfrm>
        <a:custGeom>
          <a:avLst/>
          <a:gdLst/>
          <a:ahLst/>
          <a:cxnLst/>
          <a:rect l="0" t="0" r="0" b="0"/>
          <a:pathLst>
            <a:path>
              <a:moveTo>
                <a:pt x="0" y="0"/>
              </a:moveTo>
              <a:lnTo>
                <a:pt x="0" y="161445"/>
              </a:lnTo>
              <a:lnTo>
                <a:pt x="2790708" y="161445"/>
              </a:lnTo>
              <a:lnTo>
                <a:pt x="2790708" y="322891"/>
              </a:lnTo>
            </a:path>
          </a:pathLst>
        </a:custGeom>
        <a:noFill/>
        <a:ln w="25400" cap="flat" cmpd="sng" algn="ctr">
          <a:solidFill>
            <a:schemeClr val="accent1">
              <a:shade val="80000"/>
              <a:hueOff val="0"/>
              <a:satOff val="0"/>
              <a:lumOff val="0"/>
              <a:alphaOff val="0"/>
            </a:schemeClr>
          </a:solidFill>
          <a:prstDash val="solid"/>
        </a:ln>
        <a:effectLst/>
        <a:sp3d z="-25400" prstMaterial="plastic"/>
      </dsp:spPr>
      <dsp:style>
        <a:lnRef idx="2">
          <a:scrgbClr r="0" g="0" b="0"/>
        </a:lnRef>
        <a:fillRef idx="0">
          <a:scrgbClr r="0" g="0" b="0"/>
        </a:fillRef>
        <a:effectRef idx="0">
          <a:scrgbClr r="0" g="0" b="0"/>
        </a:effectRef>
        <a:fontRef idx="minor">
          <a:schemeClr val="tx1"/>
        </a:fontRef>
      </dsp:style>
    </dsp:sp>
    <dsp:sp modelId="{9A5D4BB7-EC0E-4E0D-A27C-6D632B486984}">
      <dsp:nvSpPr>
        <dsp:cNvPr id="0" name=""/>
        <dsp:cNvSpPr/>
      </dsp:nvSpPr>
      <dsp:spPr>
        <a:xfrm>
          <a:off x="4887204" y="4047826"/>
          <a:ext cx="230637" cy="707287"/>
        </a:xfrm>
        <a:custGeom>
          <a:avLst/>
          <a:gdLst/>
          <a:ahLst/>
          <a:cxnLst/>
          <a:rect l="0" t="0" r="0" b="0"/>
          <a:pathLst>
            <a:path>
              <a:moveTo>
                <a:pt x="0" y="0"/>
              </a:moveTo>
              <a:lnTo>
                <a:pt x="0" y="707287"/>
              </a:lnTo>
              <a:lnTo>
                <a:pt x="230637" y="707287"/>
              </a:lnTo>
            </a:path>
          </a:pathLst>
        </a:custGeom>
        <a:noFill/>
        <a:ln w="25400" cap="flat" cmpd="sng" algn="ctr">
          <a:solidFill>
            <a:schemeClr val="accent1">
              <a:shade val="80000"/>
              <a:hueOff val="0"/>
              <a:satOff val="0"/>
              <a:lumOff val="0"/>
              <a:alphaOff val="0"/>
            </a:schemeClr>
          </a:solidFill>
          <a:prstDash val="solid"/>
        </a:ln>
        <a:effectLst/>
        <a:sp3d z="-25400" prstMaterial="plastic"/>
      </dsp:spPr>
      <dsp:style>
        <a:lnRef idx="2">
          <a:scrgbClr r="0" g="0" b="0"/>
        </a:lnRef>
        <a:fillRef idx="0">
          <a:scrgbClr r="0" g="0" b="0"/>
        </a:fillRef>
        <a:effectRef idx="0">
          <a:scrgbClr r="0" g="0" b="0"/>
        </a:effectRef>
        <a:fontRef idx="minor">
          <a:schemeClr val="tx1"/>
        </a:fontRef>
      </dsp:style>
    </dsp:sp>
    <dsp:sp modelId="{83F73405-49E4-4743-9B7F-20E5697BA72E}">
      <dsp:nvSpPr>
        <dsp:cNvPr id="0" name=""/>
        <dsp:cNvSpPr/>
      </dsp:nvSpPr>
      <dsp:spPr>
        <a:xfrm>
          <a:off x="5456516" y="2956144"/>
          <a:ext cx="91440" cy="322891"/>
        </a:xfrm>
        <a:custGeom>
          <a:avLst/>
          <a:gdLst/>
          <a:ahLst/>
          <a:cxnLst/>
          <a:rect l="0" t="0" r="0" b="0"/>
          <a:pathLst>
            <a:path>
              <a:moveTo>
                <a:pt x="45720" y="0"/>
              </a:moveTo>
              <a:lnTo>
                <a:pt x="45720" y="322891"/>
              </a:lnTo>
            </a:path>
          </a:pathLst>
        </a:custGeom>
        <a:noFill/>
        <a:ln w="25400" cap="flat" cmpd="sng" algn="ctr">
          <a:solidFill>
            <a:schemeClr val="accent1">
              <a:shade val="80000"/>
              <a:hueOff val="0"/>
              <a:satOff val="0"/>
              <a:lumOff val="0"/>
              <a:alphaOff val="0"/>
            </a:schemeClr>
          </a:solidFill>
          <a:prstDash val="solid"/>
        </a:ln>
        <a:effectLst/>
        <a:sp3d z="-25400" prstMaterial="plastic"/>
      </dsp:spPr>
      <dsp:style>
        <a:lnRef idx="2">
          <a:scrgbClr r="0" g="0" b="0"/>
        </a:lnRef>
        <a:fillRef idx="0">
          <a:scrgbClr r="0" g="0" b="0"/>
        </a:fillRef>
        <a:effectRef idx="0">
          <a:scrgbClr r="0" g="0" b="0"/>
        </a:effectRef>
        <a:fontRef idx="minor">
          <a:schemeClr val="tx1"/>
        </a:fontRef>
      </dsp:style>
    </dsp:sp>
    <dsp:sp modelId="{DC402050-FB76-4161-A09A-886670A5EA02}">
      <dsp:nvSpPr>
        <dsp:cNvPr id="0" name=""/>
        <dsp:cNvSpPr/>
      </dsp:nvSpPr>
      <dsp:spPr>
        <a:xfrm>
          <a:off x="4572000" y="1864462"/>
          <a:ext cx="930236" cy="322891"/>
        </a:xfrm>
        <a:custGeom>
          <a:avLst/>
          <a:gdLst/>
          <a:ahLst/>
          <a:cxnLst/>
          <a:rect l="0" t="0" r="0" b="0"/>
          <a:pathLst>
            <a:path>
              <a:moveTo>
                <a:pt x="0" y="0"/>
              </a:moveTo>
              <a:lnTo>
                <a:pt x="0" y="161445"/>
              </a:lnTo>
              <a:lnTo>
                <a:pt x="930236" y="161445"/>
              </a:lnTo>
              <a:lnTo>
                <a:pt x="930236" y="322891"/>
              </a:lnTo>
            </a:path>
          </a:pathLst>
        </a:custGeom>
        <a:noFill/>
        <a:ln w="25400" cap="flat" cmpd="sng" algn="ctr">
          <a:solidFill>
            <a:schemeClr val="accent1">
              <a:shade val="80000"/>
              <a:hueOff val="0"/>
              <a:satOff val="0"/>
              <a:lumOff val="0"/>
              <a:alphaOff val="0"/>
            </a:schemeClr>
          </a:solidFill>
          <a:prstDash val="solid"/>
        </a:ln>
        <a:effectLst/>
        <a:sp3d z="-25400" prstMaterial="plastic"/>
      </dsp:spPr>
      <dsp:style>
        <a:lnRef idx="2">
          <a:scrgbClr r="0" g="0" b="0"/>
        </a:lnRef>
        <a:fillRef idx="0">
          <a:scrgbClr r="0" g="0" b="0"/>
        </a:fillRef>
        <a:effectRef idx="0">
          <a:scrgbClr r="0" g="0" b="0"/>
        </a:effectRef>
        <a:fontRef idx="minor">
          <a:schemeClr val="tx1"/>
        </a:fontRef>
      </dsp:style>
    </dsp:sp>
    <dsp:sp modelId="{FEC636BA-30DA-4E91-ACFB-46CF4B03DBB4}">
      <dsp:nvSpPr>
        <dsp:cNvPr id="0" name=""/>
        <dsp:cNvSpPr/>
      </dsp:nvSpPr>
      <dsp:spPr>
        <a:xfrm>
          <a:off x="3641763" y="1864462"/>
          <a:ext cx="930236" cy="322891"/>
        </a:xfrm>
        <a:custGeom>
          <a:avLst/>
          <a:gdLst/>
          <a:ahLst/>
          <a:cxnLst/>
          <a:rect l="0" t="0" r="0" b="0"/>
          <a:pathLst>
            <a:path>
              <a:moveTo>
                <a:pt x="930236" y="0"/>
              </a:moveTo>
              <a:lnTo>
                <a:pt x="930236" y="161445"/>
              </a:lnTo>
              <a:lnTo>
                <a:pt x="0" y="161445"/>
              </a:lnTo>
              <a:lnTo>
                <a:pt x="0" y="322891"/>
              </a:lnTo>
            </a:path>
          </a:pathLst>
        </a:custGeom>
        <a:noFill/>
        <a:ln w="25400" cap="flat" cmpd="sng" algn="ctr">
          <a:solidFill>
            <a:schemeClr val="accent1">
              <a:shade val="80000"/>
              <a:hueOff val="0"/>
              <a:satOff val="0"/>
              <a:lumOff val="0"/>
              <a:alphaOff val="0"/>
            </a:schemeClr>
          </a:solidFill>
          <a:prstDash val="solid"/>
        </a:ln>
        <a:effectLst/>
        <a:sp3d z="-25400" prstMaterial="plastic"/>
      </dsp:spPr>
      <dsp:style>
        <a:lnRef idx="2">
          <a:scrgbClr r="0" g="0" b="0"/>
        </a:lnRef>
        <a:fillRef idx="0">
          <a:scrgbClr r="0" g="0" b="0"/>
        </a:fillRef>
        <a:effectRef idx="0">
          <a:scrgbClr r="0" g="0" b="0"/>
        </a:effectRef>
        <a:fontRef idx="minor">
          <a:schemeClr val="tx1"/>
        </a:fontRef>
      </dsp:style>
    </dsp:sp>
    <dsp:sp modelId="{20A4C212-802A-4F06-8743-86965FA74238}">
      <dsp:nvSpPr>
        <dsp:cNvPr id="0" name=""/>
        <dsp:cNvSpPr/>
      </dsp:nvSpPr>
      <dsp:spPr>
        <a:xfrm>
          <a:off x="1781291" y="1864462"/>
          <a:ext cx="2790708" cy="322891"/>
        </a:xfrm>
        <a:custGeom>
          <a:avLst/>
          <a:gdLst/>
          <a:ahLst/>
          <a:cxnLst/>
          <a:rect l="0" t="0" r="0" b="0"/>
          <a:pathLst>
            <a:path>
              <a:moveTo>
                <a:pt x="2790708" y="0"/>
              </a:moveTo>
              <a:lnTo>
                <a:pt x="2790708" y="161445"/>
              </a:lnTo>
              <a:lnTo>
                <a:pt x="0" y="161445"/>
              </a:lnTo>
              <a:lnTo>
                <a:pt x="0" y="322891"/>
              </a:lnTo>
            </a:path>
          </a:pathLst>
        </a:custGeom>
        <a:noFill/>
        <a:ln w="25400" cap="flat" cmpd="sng" algn="ctr">
          <a:solidFill>
            <a:schemeClr val="accent1">
              <a:shade val="80000"/>
              <a:hueOff val="0"/>
              <a:satOff val="0"/>
              <a:lumOff val="0"/>
              <a:alphaOff val="0"/>
            </a:schemeClr>
          </a:solidFill>
          <a:prstDash val="solid"/>
        </a:ln>
        <a:effectLst/>
        <a:sp3d z="-25400" prstMaterial="plastic"/>
      </dsp:spPr>
      <dsp:style>
        <a:lnRef idx="2">
          <a:scrgbClr r="0" g="0" b="0"/>
        </a:lnRef>
        <a:fillRef idx="0">
          <a:scrgbClr r="0" g="0" b="0"/>
        </a:fillRef>
        <a:effectRef idx="0">
          <a:scrgbClr r="0" g="0" b="0"/>
        </a:effectRef>
        <a:fontRef idx="minor">
          <a:schemeClr val="tx1"/>
        </a:fontRef>
      </dsp:style>
    </dsp:sp>
    <dsp:sp modelId="{4C766B0B-C7D9-48C9-BED6-13CCC2C1288E}">
      <dsp:nvSpPr>
        <dsp:cNvPr id="0" name=""/>
        <dsp:cNvSpPr/>
      </dsp:nvSpPr>
      <dsp:spPr>
        <a:xfrm>
          <a:off x="4526280" y="772780"/>
          <a:ext cx="91440" cy="322891"/>
        </a:xfrm>
        <a:custGeom>
          <a:avLst/>
          <a:gdLst/>
          <a:ahLst/>
          <a:cxnLst/>
          <a:rect l="0" t="0" r="0" b="0"/>
          <a:pathLst>
            <a:path>
              <a:moveTo>
                <a:pt x="45720" y="0"/>
              </a:moveTo>
              <a:lnTo>
                <a:pt x="45720" y="322891"/>
              </a:lnTo>
            </a:path>
          </a:pathLst>
        </a:custGeom>
        <a:noFill/>
        <a:ln w="25400" cap="flat" cmpd="sng" algn="ctr">
          <a:solidFill>
            <a:schemeClr val="accent1">
              <a:shade val="60000"/>
              <a:hueOff val="0"/>
              <a:satOff val="0"/>
              <a:lumOff val="0"/>
              <a:alphaOff val="0"/>
            </a:schemeClr>
          </a:solidFill>
          <a:prstDash val="solid"/>
        </a:ln>
        <a:effectLst/>
        <a:sp3d z="-25400" prstMaterial="plastic"/>
      </dsp:spPr>
      <dsp:style>
        <a:lnRef idx="2">
          <a:scrgbClr r="0" g="0" b="0"/>
        </a:lnRef>
        <a:fillRef idx="0">
          <a:scrgbClr r="0" g="0" b="0"/>
        </a:fillRef>
        <a:effectRef idx="0">
          <a:scrgbClr r="0" g="0" b="0"/>
        </a:effectRef>
        <a:fontRef idx="minor">
          <a:schemeClr val="tx1"/>
        </a:fontRef>
      </dsp:style>
    </dsp:sp>
    <dsp:sp modelId="{B4AFD547-D500-4F6A-A8FF-889F6E79D0E3}">
      <dsp:nvSpPr>
        <dsp:cNvPr id="0" name=""/>
        <dsp:cNvSpPr/>
      </dsp:nvSpPr>
      <dsp:spPr>
        <a:xfrm>
          <a:off x="3803209" y="3989"/>
          <a:ext cx="1537580" cy="768790"/>
        </a:xfrm>
        <a:prstGeom prst="rect">
          <a:avLst/>
        </a:prstGeom>
        <a:solidFill>
          <a:srgbClr val="00B050"/>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b="1" kern="1200" dirty="0"/>
            <a:t>Board of Trustees</a:t>
          </a:r>
        </a:p>
      </dsp:txBody>
      <dsp:txXfrm>
        <a:off x="3803209" y="3989"/>
        <a:ext cx="1537580" cy="768790"/>
      </dsp:txXfrm>
    </dsp:sp>
    <dsp:sp modelId="{89187812-4D4B-4D48-8894-5049E381181D}">
      <dsp:nvSpPr>
        <dsp:cNvPr id="0" name=""/>
        <dsp:cNvSpPr/>
      </dsp:nvSpPr>
      <dsp:spPr>
        <a:xfrm>
          <a:off x="3803209" y="1095672"/>
          <a:ext cx="1537580" cy="768790"/>
        </a:xfrm>
        <a:prstGeom prst="rect">
          <a:avLst/>
        </a:prstGeom>
        <a:solidFill>
          <a:srgbClr val="00B050"/>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b="1" kern="1200" dirty="0"/>
            <a:t>Chancellor</a:t>
          </a:r>
        </a:p>
      </dsp:txBody>
      <dsp:txXfrm>
        <a:off x="3803209" y="1095672"/>
        <a:ext cx="1537580" cy="768790"/>
      </dsp:txXfrm>
    </dsp:sp>
    <dsp:sp modelId="{73662D5E-2AF1-48E6-ACB8-9DCC879AF671}">
      <dsp:nvSpPr>
        <dsp:cNvPr id="0" name=""/>
        <dsp:cNvSpPr/>
      </dsp:nvSpPr>
      <dsp:spPr>
        <a:xfrm>
          <a:off x="1012500" y="2187354"/>
          <a:ext cx="1537580" cy="768790"/>
        </a:xfrm>
        <a:prstGeom prst="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b="1" kern="1200" dirty="0"/>
            <a:t>Sr. Vice Chancellor for Legal Affairs and General Counsel</a:t>
          </a:r>
        </a:p>
      </dsp:txBody>
      <dsp:txXfrm>
        <a:off x="1012500" y="2187354"/>
        <a:ext cx="1537580" cy="768790"/>
      </dsp:txXfrm>
    </dsp:sp>
    <dsp:sp modelId="{FC05D2FB-5329-4F85-9D91-AA1E45BCB9FF}">
      <dsp:nvSpPr>
        <dsp:cNvPr id="0" name=""/>
        <dsp:cNvSpPr/>
      </dsp:nvSpPr>
      <dsp:spPr>
        <a:xfrm>
          <a:off x="2872973" y="2187354"/>
          <a:ext cx="1537580" cy="768790"/>
        </a:xfrm>
        <a:prstGeom prst="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b="1" kern="1200" dirty="0"/>
            <a:t>Provost and Executive Vice Chancellor</a:t>
          </a:r>
        </a:p>
      </dsp:txBody>
      <dsp:txXfrm>
        <a:off x="2872973" y="2187354"/>
        <a:ext cx="1537580" cy="768790"/>
      </dsp:txXfrm>
    </dsp:sp>
    <dsp:sp modelId="{99A78382-70E8-4112-A7D3-39F488C5B833}">
      <dsp:nvSpPr>
        <dsp:cNvPr id="0" name=""/>
        <dsp:cNvSpPr/>
      </dsp:nvSpPr>
      <dsp:spPr>
        <a:xfrm>
          <a:off x="4733445" y="2187354"/>
          <a:ext cx="1537580" cy="768790"/>
        </a:xfrm>
        <a:prstGeom prst="rect">
          <a:avLst/>
        </a:prstGeom>
        <a:solidFill>
          <a:srgbClr val="00B050"/>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b="1" kern="1200" dirty="0"/>
            <a:t>Sr. Vice Chancellor for Finance and CFO</a:t>
          </a:r>
        </a:p>
      </dsp:txBody>
      <dsp:txXfrm>
        <a:off x="4733445" y="2187354"/>
        <a:ext cx="1537580" cy="768790"/>
      </dsp:txXfrm>
    </dsp:sp>
    <dsp:sp modelId="{D172F88B-4D77-4A29-9EF3-44D7DEE18EFD}">
      <dsp:nvSpPr>
        <dsp:cNvPr id="0" name=""/>
        <dsp:cNvSpPr/>
      </dsp:nvSpPr>
      <dsp:spPr>
        <a:xfrm>
          <a:off x="4733445" y="3279036"/>
          <a:ext cx="1537580" cy="768790"/>
        </a:xfrm>
        <a:prstGeom prst="rect">
          <a:avLst/>
        </a:prstGeom>
        <a:solidFill>
          <a:srgbClr val="00B050"/>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b="1" kern="1200" dirty="0"/>
            <a:t>University Controller</a:t>
          </a:r>
        </a:p>
      </dsp:txBody>
      <dsp:txXfrm>
        <a:off x="4733445" y="3279036"/>
        <a:ext cx="1537580" cy="768790"/>
      </dsp:txXfrm>
    </dsp:sp>
    <dsp:sp modelId="{F1F71AD4-E8EA-4115-8E48-71C959692AE0}">
      <dsp:nvSpPr>
        <dsp:cNvPr id="0" name=""/>
        <dsp:cNvSpPr/>
      </dsp:nvSpPr>
      <dsp:spPr>
        <a:xfrm>
          <a:off x="5117841" y="4370718"/>
          <a:ext cx="1537580" cy="768790"/>
        </a:xfrm>
        <a:prstGeom prst="rect">
          <a:avLst/>
        </a:prstGeom>
        <a:solidFill>
          <a:srgbClr val="00B050"/>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b="1" kern="1200" dirty="0"/>
            <a:t>Internal Control Officer</a:t>
          </a:r>
        </a:p>
      </dsp:txBody>
      <dsp:txXfrm>
        <a:off x="5117841" y="4370718"/>
        <a:ext cx="1537580" cy="768790"/>
      </dsp:txXfrm>
    </dsp:sp>
    <dsp:sp modelId="{B85213B0-43F6-492B-8345-CCBDE37B39B8}">
      <dsp:nvSpPr>
        <dsp:cNvPr id="0" name=""/>
        <dsp:cNvSpPr/>
      </dsp:nvSpPr>
      <dsp:spPr>
        <a:xfrm>
          <a:off x="6593918" y="2187354"/>
          <a:ext cx="1537580" cy="768790"/>
        </a:xfrm>
        <a:prstGeom prst="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b="1" kern="1200" dirty="0"/>
            <a:t>Associate Vice Chancellor for University Relations and Chief of Staff</a:t>
          </a:r>
        </a:p>
      </dsp:txBody>
      <dsp:txXfrm>
        <a:off x="6593918" y="2187354"/>
        <a:ext cx="1537580" cy="76879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0EFAD8-8C69-4E83-AAD8-3C907FA6B91C}">
      <dsp:nvSpPr>
        <dsp:cNvPr id="0" name=""/>
        <dsp:cNvSpPr/>
      </dsp:nvSpPr>
      <dsp:spPr>
        <a:xfrm>
          <a:off x="2387923" y="0"/>
          <a:ext cx="1719591" cy="790770"/>
        </a:xfrm>
        <a:prstGeom prst="trapezoid">
          <a:avLst>
            <a:gd name="adj" fmla="val 10872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endParaRPr lang="en-US" sz="1500" b="1" kern="1200" dirty="0"/>
        </a:p>
        <a:p>
          <a:pPr marL="0" lvl="0" indent="0" algn="ctr" defTabSz="666750">
            <a:lnSpc>
              <a:spcPct val="90000"/>
            </a:lnSpc>
            <a:spcBef>
              <a:spcPct val="0"/>
            </a:spcBef>
            <a:spcAft>
              <a:spcPct val="35000"/>
            </a:spcAft>
            <a:buNone/>
          </a:pPr>
          <a:r>
            <a:rPr lang="en-US" sz="1500" b="1" kern="1200" dirty="0"/>
            <a:t>Senior     Administration</a:t>
          </a:r>
        </a:p>
      </dsp:txBody>
      <dsp:txXfrm>
        <a:off x="2387923" y="0"/>
        <a:ext cx="1719591" cy="790770"/>
      </dsp:txXfrm>
    </dsp:sp>
    <dsp:sp modelId="{5BC4BB06-8503-4ABA-8561-8772F7F05ABE}">
      <dsp:nvSpPr>
        <dsp:cNvPr id="0" name=""/>
        <dsp:cNvSpPr/>
      </dsp:nvSpPr>
      <dsp:spPr>
        <a:xfrm>
          <a:off x="1790942" y="790770"/>
          <a:ext cx="2913553" cy="549054"/>
        </a:xfrm>
        <a:prstGeom prst="trapezoid">
          <a:avLst>
            <a:gd name="adj" fmla="val 10872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b="1" kern="1200" dirty="0"/>
            <a:t>Division Heads</a:t>
          </a:r>
        </a:p>
      </dsp:txBody>
      <dsp:txXfrm>
        <a:off x="2300814" y="790770"/>
        <a:ext cx="1893809" cy="549054"/>
      </dsp:txXfrm>
    </dsp:sp>
    <dsp:sp modelId="{1B5BC31D-76D5-4CCC-BE6D-71BBC1AC298F}">
      <dsp:nvSpPr>
        <dsp:cNvPr id="0" name=""/>
        <dsp:cNvSpPr/>
      </dsp:nvSpPr>
      <dsp:spPr>
        <a:xfrm>
          <a:off x="1193961" y="1339825"/>
          <a:ext cx="4107514" cy="549054"/>
        </a:xfrm>
        <a:prstGeom prst="trapezoid">
          <a:avLst>
            <a:gd name="adj" fmla="val 10872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b="1" kern="1200" dirty="0"/>
            <a:t>Department Managers</a:t>
          </a:r>
        </a:p>
      </dsp:txBody>
      <dsp:txXfrm>
        <a:off x="1912776" y="1339825"/>
        <a:ext cx="2669884" cy="549054"/>
      </dsp:txXfrm>
    </dsp:sp>
    <dsp:sp modelId="{860972D7-B8EF-47EE-A5F1-383DA5A95EDB}">
      <dsp:nvSpPr>
        <dsp:cNvPr id="0" name=""/>
        <dsp:cNvSpPr/>
      </dsp:nvSpPr>
      <dsp:spPr>
        <a:xfrm>
          <a:off x="596980" y="1888879"/>
          <a:ext cx="5301476" cy="549054"/>
        </a:xfrm>
        <a:prstGeom prst="trapezoid">
          <a:avLst>
            <a:gd name="adj" fmla="val 10872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b="1" kern="1200" dirty="0"/>
            <a:t>Supervisors</a:t>
          </a:r>
        </a:p>
      </dsp:txBody>
      <dsp:txXfrm>
        <a:off x="1524739" y="1888879"/>
        <a:ext cx="3445959" cy="549054"/>
      </dsp:txXfrm>
    </dsp:sp>
    <dsp:sp modelId="{4D423151-6F67-46E5-9CD4-CB04217CF60C}">
      <dsp:nvSpPr>
        <dsp:cNvPr id="0" name=""/>
        <dsp:cNvSpPr/>
      </dsp:nvSpPr>
      <dsp:spPr>
        <a:xfrm>
          <a:off x="0" y="2437934"/>
          <a:ext cx="6495438" cy="549054"/>
        </a:xfrm>
        <a:prstGeom prst="trapezoid">
          <a:avLst>
            <a:gd name="adj" fmla="val 10872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b="1" kern="1200" dirty="0"/>
            <a:t>Staff</a:t>
          </a:r>
        </a:p>
      </dsp:txBody>
      <dsp:txXfrm>
        <a:off x="1136701" y="2437934"/>
        <a:ext cx="4222034" cy="54905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2AE054-A102-4B81-8E8A-B6E64024AD10}">
      <dsp:nvSpPr>
        <dsp:cNvPr id="0" name=""/>
        <dsp:cNvSpPr/>
      </dsp:nvSpPr>
      <dsp:spPr>
        <a:xfrm rot="5400000">
          <a:off x="-202194" y="203803"/>
          <a:ext cx="1347963" cy="943574"/>
        </a:xfrm>
        <a:prstGeom prst="chevron">
          <a:avLst/>
        </a:prstGeom>
        <a:solidFill>
          <a:schemeClr val="accent6">
            <a:shade val="80000"/>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solidFill>
                <a:schemeClr val="tx1"/>
              </a:solidFill>
            </a:rPr>
            <a:t>Board of Trustees, Chancellor, Campus Presidents</a:t>
          </a:r>
        </a:p>
      </dsp:txBody>
      <dsp:txXfrm rot="-5400000">
        <a:off x="1" y="473395"/>
        <a:ext cx="943574" cy="404389"/>
      </dsp:txXfrm>
    </dsp:sp>
    <dsp:sp modelId="{833F6648-0E69-4151-BB6F-537C33228774}">
      <dsp:nvSpPr>
        <dsp:cNvPr id="0" name=""/>
        <dsp:cNvSpPr/>
      </dsp:nvSpPr>
      <dsp:spPr>
        <a:xfrm rot="5400000">
          <a:off x="3083990" y="-2138807"/>
          <a:ext cx="876176" cy="5157008"/>
        </a:xfrm>
        <a:prstGeom prst="round2SameRect">
          <a:avLst/>
        </a:prstGeom>
        <a:solidFill>
          <a:schemeClr val="lt1">
            <a:alpha val="90000"/>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en-US" sz="1500" kern="1200" dirty="0"/>
            <a:t>Establish the structure of an internal control system</a:t>
          </a:r>
        </a:p>
        <a:p>
          <a:pPr marL="114300" lvl="1" indent="-114300" algn="l" defTabSz="666750">
            <a:lnSpc>
              <a:spcPct val="90000"/>
            </a:lnSpc>
            <a:spcBef>
              <a:spcPct val="0"/>
            </a:spcBef>
            <a:spcAft>
              <a:spcPct val="15000"/>
            </a:spcAft>
            <a:buChar char="•"/>
          </a:pPr>
          <a:r>
            <a:rPr lang="en-US" sz="1500" kern="1200" dirty="0"/>
            <a:t>Lead by example</a:t>
          </a:r>
        </a:p>
        <a:p>
          <a:pPr marL="114300" lvl="1" indent="-114300" algn="l" defTabSz="666750">
            <a:lnSpc>
              <a:spcPct val="90000"/>
            </a:lnSpc>
            <a:spcBef>
              <a:spcPct val="0"/>
            </a:spcBef>
            <a:spcAft>
              <a:spcPct val="15000"/>
            </a:spcAft>
            <a:buChar char="•"/>
          </a:pPr>
          <a:r>
            <a:rPr lang="en-US" sz="1500" kern="1200" dirty="0"/>
            <a:t>Establish expectations and ensure people are held accountable</a:t>
          </a:r>
        </a:p>
      </dsp:txBody>
      <dsp:txXfrm rot="-5400000">
        <a:off x="943575" y="44379"/>
        <a:ext cx="5114237" cy="790634"/>
      </dsp:txXfrm>
    </dsp:sp>
    <dsp:sp modelId="{4A4157B4-C76D-4C11-87A9-14228446D147}">
      <dsp:nvSpPr>
        <dsp:cNvPr id="0" name=""/>
        <dsp:cNvSpPr/>
      </dsp:nvSpPr>
      <dsp:spPr>
        <a:xfrm rot="5400000">
          <a:off x="-202194" y="1354025"/>
          <a:ext cx="1347963" cy="943574"/>
        </a:xfrm>
        <a:prstGeom prst="chevron">
          <a:avLst/>
        </a:prstGeom>
        <a:solidFill>
          <a:schemeClr val="accent6">
            <a:shade val="80000"/>
            <a:hueOff val="-190846"/>
            <a:satOff val="8505"/>
            <a:lumOff val="11889"/>
            <a:alphaOff val="0"/>
          </a:schemeClr>
        </a:solidFill>
        <a:ln w="25400" cap="flat" cmpd="sng" algn="ctr">
          <a:solidFill>
            <a:schemeClr val="accent6">
              <a:shade val="80000"/>
              <a:hueOff val="-190846"/>
              <a:satOff val="8505"/>
              <a:lumOff val="11889"/>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solidFill>
                <a:schemeClr val="tx1"/>
              </a:solidFill>
            </a:rPr>
            <a:t>Supervisors and Department Managers</a:t>
          </a:r>
        </a:p>
      </dsp:txBody>
      <dsp:txXfrm rot="-5400000">
        <a:off x="1" y="1623617"/>
        <a:ext cx="943574" cy="404389"/>
      </dsp:txXfrm>
    </dsp:sp>
    <dsp:sp modelId="{62E954FC-ACD5-44B5-8239-22949BE4FCB9}">
      <dsp:nvSpPr>
        <dsp:cNvPr id="0" name=""/>
        <dsp:cNvSpPr/>
      </dsp:nvSpPr>
      <dsp:spPr>
        <a:xfrm rot="5400000">
          <a:off x="3083990" y="-988584"/>
          <a:ext cx="876176" cy="5157008"/>
        </a:xfrm>
        <a:prstGeom prst="round2SameRect">
          <a:avLst/>
        </a:prstGeom>
        <a:solidFill>
          <a:schemeClr val="lt1">
            <a:alpha val="90000"/>
            <a:hueOff val="0"/>
            <a:satOff val="0"/>
            <a:lumOff val="0"/>
            <a:alphaOff val="0"/>
          </a:schemeClr>
        </a:solidFill>
        <a:ln w="25400" cap="flat" cmpd="sng" algn="ctr">
          <a:solidFill>
            <a:schemeClr val="accent6">
              <a:shade val="80000"/>
              <a:hueOff val="-190846"/>
              <a:satOff val="8505"/>
              <a:lumOff val="1188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en-US" sz="1500" kern="1200" dirty="0"/>
            <a:t>Monitor the performance of the systems in place and make sure fellow employees adhere to expectations</a:t>
          </a:r>
        </a:p>
        <a:p>
          <a:pPr marL="114300" lvl="1" indent="-114300" algn="l" defTabSz="666750">
            <a:lnSpc>
              <a:spcPct val="90000"/>
            </a:lnSpc>
            <a:spcBef>
              <a:spcPct val="0"/>
            </a:spcBef>
            <a:spcAft>
              <a:spcPct val="15000"/>
            </a:spcAft>
            <a:buChar char="•"/>
          </a:pPr>
          <a:r>
            <a:rPr lang="en-US" sz="1500" kern="1200" dirty="0"/>
            <a:t>Assess the risks that could stop objectives from being reached</a:t>
          </a:r>
        </a:p>
      </dsp:txBody>
      <dsp:txXfrm rot="-5400000">
        <a:off x="943575" y="1194602"/>
        <a:ext cx="5114237" cy="790634"/>
      </dsp:txXfrm>
    </dsp:sp>
    <dsp:sp modelId="{6EA3E5B9-AFA1-4F38-B7D2-6D1DCB03FC21}">
      <dsp:nvSpPr>
        <dsp:cNvPr id="0" name=""/>
        <dsp:cNvSpPr/>
      </dsp:nvSpPr>
      <dsp:spPr>
        <a:xfrm rot="5400000">
          <a:off x="-202194" y="2504248"/>
          <a:ext cx="1347963" cy="943574"/>
        </a:xfrm>
        <a:prstGeom prst="chevron">
          <a:avLst/>
        </a:prstGeom>
        <a:solidFill>
          <a:schemeClr val="accent6">
            <a:shade val="80000"/>
            <a:hueOff val="-381692"/>
            <a:satOff val="17009"/>
            <a:lumOff val="23779"/>
            <a:alphaOff val="0"/>
          </a:schemeClr>
        </a:solidFill>
        <a:ln w="25400" cap="flat" cmpd="sng" algn="ctr">
          <a:solidFill>
            <a:schemeClr val="accent6">
              <a:shade val="80000"/>
              <a:hueOff val="-381692"/>
              <a:satOff val="17009"/>
              <a:lumOff val="23779"/>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solidFill>
                <a:schemeClr val="tx1"/>
              </a:solidFill>
            </a:rPr>
            <a:t>Line and Support Staff, Outside Business Partners</a:t>
          </a:r>
        </a:p>
      </dsp:txBody>
      <dsp:txXfrm rot="-5400000">
        <a:off x="1" y="2773840"/>
        <a:ext cx="943574" cy="404389"/>
      </dsp:txXfrm>
    </dsp:sp>
    <dsp:sp modelId="{B1171486-E0D1-4FF2-A1E9-426224E35023}">
      <dsp:nvSpPr>
        <dsp:cNvPr id="0" name=""/>
        <dsp:cNvSpPr/>
      </dsp:nvSpPr>
      <dsp:spPr>
        <a:xfrm rot="5400000">
          <a:off x="3083990" y="161637"/>
          <a:ext cx="876176" cy="5157008"/>
        </a:xfrm>
        <a:prstGeom prst="round2SameRect">
          <a:avLst/>
        </a:prstGeom>
        <a:solidFill>
          <a:schemeClr val="lt1">
            <a:alpha val="90000"/>
            <a:hueOff val="0"/>
            <a:satOff val="0"/>
            <a:lumOff val="0"/>
            <a:alphaOff val="0"/>
          </a:schemeClr>
        </a:solidFill>
        <a:ln w="25400" cap="flat" cmpd="sng" algn="ctr">
          <a:solidFill>
            <a:schemeClr val="accent6">
              <a:shade val="80000"/>
              <a:hueOff val="-381692"/>
              <a:satOff val="17009"/>
              <a:lumOff val="2377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en-US" sz="1500" kern="1200" dirty="0"/>
            <a:t>Fulfilling job responsibilities and telling management of any deficiencies they observe in the internal control process</a:t>
          </a:r>
        </a:p>
        <a:p>
          <a:pPr marL="114300" lvl="1" indent="-114300" algn="l" defTabSz="666750">
            <a:lnSpc>
              <a:spcPct val="90000"/>
            </a:lnSpc>
            <a:spcBef>
              <a:spcPct val="0"/>
            </a:spcBef>
            <a:spcAft>
              <a:spcPct val="15000"/>
            </a:spcAft>
            <a:buChar char="•"/>
          </a:pPr>
          <a:r>
            <a:rPr lang="en-US" sz="1500" kern="1200" dirty="0"/>
            <a:t>Extremely important to safeguard assets and maintain quality </a:t>
          </a:r>
        </a:p>
      </dsp:txBody>
      <dsp:txXfrm rot="-5400000">
        <a:off x="943575" y="2344824"/>
        <a:ext cx="5114237" cy="790634"/>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A21FFFF7-9A75-48C4-9FCF-B5F9F75806F5}" type="datetimeFigureOut">
              <a:rPr lang="en-US" smtClean="0"/>
              <a:pPr/>
              <a:t>11/23/2024</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1D62C596-F55E-4E3D-9319-9CC9AB728D18}" type="slidenum">
              <a:rPr lang="en-US" smtClean="0"/>
              <a:pPr/>
              <a:t>‹#›</a:t>
            </a:fld>
            <a:endParaRPr lang="en-US"/>
          </a:p>
        </p:txBody>
      </p:sp>
    </p:spTree>
    <p:extLst>
      <p:ext uri="{BB962C8B-B14F-4D97-AF65-F5344CB8AC3E}">
        <p14:creationId xmlns:p14="http://schemas.microsoft.com/office/powerpoint/2010/main" val="32844342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CC0E5E36-BA11-409B-967C-5602C7C0D848}" type="datetimeFigureOut">
              <a:rPr lang="en-US" smtClean="0"/>
              <a:pPr/>
              <a:t>11/23/2024</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0C2A6502-EEF5-4ABE-8183-4E5906979868}" type="slidenum">
              <a:rPr lang="en-US" smtClean="0"/>
              <a:pPr/>
              <a:t>‹#›</a:t>
            </a:fld>
            <a:endParaRPr lang="en-US"/>
          </a:p>
        </p:txBody>
      </p:sp>
    </p:spTree>
    <p:extLst>
      <p:ext uri="{BB962C8B-B14F-4D97-AF65-F5344CB8AC3E}">
        <p14:creationId xmlns:p14="http://schemas.microsoft.com/office/powerpoint/2010/main" val="3271640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This</a:t>
            </a:r>
            <a:r>
              <a:rPr lang="en-US" baseline="0" dirty="0"/>
              <a:t> training session will focus on the control environment. Over the next few moments, we will provide you with a brief overview of what the control environment is, how important it is to our Internal Control Program here at SUNY, and your responsibility in helping to maintain a strong, effective control environment at your campus. </a:t>
            </a:r>
            <a:endParaRPr lang="en-US" dirty="0"/>
          </a:p>
        </p:txBody>
      </p:sp>
      <p:sp>
        <p:nvSpPr>
          <p:cNvPr id="4" name="Slide Number Placeholder 3"/>
          <p:cNvSpPr>
            <a:spLocks noGrp="1"/>
          </p:cNvSpPr>
          <p:nvPr>
            <p:ph type="sldNum" sz="quarter" idx="10"/>
          </p:nvPr>
        </p:nvSpPr>
        <p:spPr/>
        <p:txBody>
          <a:bodyPr/>
          <a:lstStyle/>
          <a:p>
            <a:fld id="{0C2A6502-EEF5-4ABE-8183-4E5906979868}" type="slidenum">
              <a:rPr lang="en-US" smtClean="0"/>
              <a:pPr/>
              <a:t>1</a:t>
            </a:fld>
            <a:endParaRPr lang="en-US"/>
          </a:p>
        </p:txBody>
      </p:sp>
    </p:spTree>
    <p:extLst>
      <p:ext uri="{BB962C8B-B14F-4D97-AF65-F5344CB8AC3E}">
        <p14:creationId xmlns:p14="http://schemas.microsoft.com/office/powerpoint/2010/main" val="21540426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This concludes our presentation on establishing</a:t>
            </a:r>
            <a:r>
              <a:rPr lang="en-US" baseline="0" dirty="0"/>
              <a:t> and maintaining a strong control environment. Thank you for your continued support in helping maintain effective internal controls. If you have any questions or comments, please contact your Internal Control Officer. </a:t>
            </a:r>
            <a:endParaRPr lang="en-US" dirty="0"/>
          </a:p>
        </p:txBody>
      </p:sp>
      <p:sp>
        <p:nvSpPr>
          <p:cNvPr id="4" name="Slide Number Placeholder 3"/>
          <p:cNvSpPr>
            <a:spLocks noGrp="1"/>
          </p:cNvSpPr>
          <p:nvPr>
            <p:ph type="sldNum" sz="quarter" idx="10"/>
          </p:nvPr>
        </p:nvSpPr>
        <p:spPr/>
        <p:txBody>
          <a:bodyPr/>
          <a:lstStyle/>
          <a:p>
            <a:fld id="{0C2A6502-EEF5-4ABE-8183-4E5906979868}" type="slidenum">
              <a:rPr lang="en-US" smtClean="0"/>
              <a:pPr/>
              <a:t>10</a:t>
            </a:fld>
            <a:endParaRPr lang="en-US"/>
          </a:p>
        </p:txBody>
      </p:sp>
    </p:spTree>
    <p:extLst>
      <p:ext uri="{BB962C8B-B14F-4D97-AF65-F5344CB8AC3E}">
        <p14:creationId xmlns:p14="http://schemas.microsoft.com/office/powerpoint/2010/main" val="32331665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(Click through each one as the narrative is read) </a:t>
            </a:r>
          </a:p>
          <a:p>
            <a:endParaRPr lang="en-US" dirty="0"/>
          </a:p>
          <a:p>
            <a:r>
              <a:rPr lang="en-US" dirty="0"/>
              <a:t>There are many components</a:t>
            </a:r>
            <a:r>
              <a:rPr lang="en-US" baseline="0" dirty="0"/>
              <a:t> that make up a control environment. They are all interconnected, with each one complimenting the other for complete effectiveness. Combined, these components lay the foundation for a strong and effective internal control program. While it is critical for senior management to establish this environment and set the tone for an organization, it is up to each one of us to help maintain it to carry out our responsibilities. </a:t>
            </a:r>
            <a:endParaRPr lang="en-US" dirty="0"/>
          </a:p>
        </p:txBody>
      </p:sp>
      <p:sp>
        <p:nvSpPr>
          <p:cNvPr id="4" name="Slide Number Placeholder 3"/>
          <p:cNvSpPr>
            <a:spLocks noGrp="1"/>
          </p:cNvSpPr>
          <p:nvPr>
            <p:ph type="sldNum" sz="quarter" idx="10"/>
          </p:nvPr>
        </p:nvSpPr>
        <p:spPr/>
        <p:txBody>
          <a:bodyPr/>
          <a:lstStyle/>
          <a:p>
            <a:fld id="{0C2A6502-EEF5-4ABE-8183-4E5906979868}" type="slidenum">
              <a:rPr lang="en-US" smtClean="0"/>
              <a:pPr/>
              <a:t>2</a:t>
            </a:fld>
            <a:endParaRPr lang="en-US"/>
          </a:p>
        </p:txBody>
      </p:sp>
    </p:spTree>
    <p:extLst>
      <p:ext uri="{BB962C8B-B14F-4D97-AF65-F5344CB8AC3E}">
        <p14:creationId xmlns:p14="http://schemas.microsoft.com/office/powerpoint/2010/main" val="32984764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Management establishes a control environment by </a:t>
            </a:r>
            <a:r>
              <a:rPr lang="en-US" baseline="0" dirty="0"/>
              <a:t>:</a:t>
            </a:r>
          </a:p>
          <a:p>
            <a:endParaRPr lang="en-US" baseline="0" dirty="0"/>
          </a:p>
          <a:p>
            <a:pPr marL="228600" indent="-228600">
              <a:buAutoNum type="arabicPeriod"/>
            </a:pPr>
            <a:r>
              <a:rPr lang="en-US" baseline="0" dirty="0"/>
              <a:t>Committing to maintain the highest level of integrity and ethical values.</a:t>
            </a:r>
          </a:p>
          <a:p>
            <a:pPr marL="228600" indent="-228600">
              <a:buAutoNum type="arabicPeriod"/>
            </a:pPr>
            <a:endParaRPr lang="en-US" baseline="0" dirty="0"/>
          </a:p>
          <a:p>
            <a:pPr marL="228600" indent="-228600">
              <a:buAutoNum type="arabicPeriod"/>
            </a:pPr>
            <a:r>
              <a:rPr lang="en-US" baseline="0" dirty="0"/>
              <a:t>Ensuring that proper oversight of the internal control exists</a:t>
            </a:r>
          </a:p>
          <a:p>
            <a:pPr marL="228600" indent="-228600">
              <a:buAutoNum type="arabicPeriod"/>
            </a:pPr>
            <a:endParaRPr lang="en-US" baseline="0" dirty="0"/>
          </a:p>
          <a:p>
            <a:pPr marL="228600" indent="-228600">
              <a:buAutoNum type="arabicPeriod"/>
            </a:pPr>
            <a:r>
              <a:rPr lang="en-US" baseline="0" dirty="0"/>
              <a:t>Making sure structures, reporting lines, authorities and responsibilities are all in place to ensure we achieve our objectives. </a:t>
            </a:r>
          </a:p>
          <a:p>
            <a:pPr marL="228600" indent="-228600">
              <a:buAutoNum type="arabicPeriod"/>
            </a:pPr>
            <a:endParaRPr lang="en-US" baseline="0" dirty="0"/>
          </a:p>
          <a:p>
            <a:pPr marL="228600" indent="-228600">
              <a:buAutoNum type="arabicPeriod"/>
            </a:pPr>
            <a:r>
              <a:rPr lang="en-US" baseline="0" dirty="0"/>
              <a:t>Committing to hire and promote individuals with the highest levels of competence. </a:t>
            </a:r>
          </a:p>
          <a:p>
            <a:pPr marL="228600" indent="-228600">
              <a:buAutoNum type="arabicPeriod"/>
            </a:pPr>
            <a:endParaRPr lang="en-US" baseline="0" dirty="0"/>
          </a:p>
          <a:p>
            <a:pPr marL="228600" indent="-228600">
              <a:buAutoNum type="arabicPeriod"/>
            </a:pPr>
            <a:r>
              <a:rPr lang="en-US" baseline="0" dirty="0"/>
              <a:t>And, holding each employee accountable for their internal control responsibilities in pursuit of objectives. </a:t>
            </a:r>
            <a:endParaRPr lang="en-US" dirty="0"/>
          </a:p>
        </p:txBody>
      </p:sp>
      <p:sp>
        <p:nvSpPr>
          <p:cNvPr id="4" name="Slide Number Placeholder 3"/>
          <p:cNvSpPr>
            <a:spLocks noGrp="1"/>
          </p:cNvSpPr>
          <p:nvPr>
            <p:ph type="sldNum" sz="quarter" idx="10"/>
          </p:nvPr>
        </p:nvSpPr>
        <p:spPr/>
        <p:txBody>
          <a:bodyPr/>
          <a:lstStyle/>
          <a:p>
            <a:fld id="{0C2A6502-EEF5-4ABE-8183-4E5906979868}" type="slidenum">
              <a:rPr lang="en-US" smtClean="0"/>
              <a:pPr/>
              <a:t>3</a:t>
            </a:fld>
            <a:endParaRPr lang="en-US"/>
          </a:p>
        </p:txBody>
      </p:sp>
    </p:spTree>
    <p:extLst>
      <p:ext uri="{BB962C8B-B14F-4D97-AF65-F5344CB8AC3E}">
        <p14:creationId xmlns:p14="http://schemas.microsoft.com/office/powerpoint/2010/main" val="2112865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Every employee </a:t>
            </a:r>
            <a:r>
              <a:rPr kumimoji="0" lang="en-US" sz="1200" b="0" i="0" u="none" strike="noStrike" kern="1200" cap="none" spc="0" normalizeH="0" baseline="0" noProof="0" dirty="0">
                <a:ln>
                  <a:noFill/>
                </a:ln>
                <a:solidFill>
                  <a:prstClr val="black"/>
                </a:solidFill>
                <a:effectLst/>
                <a:uLnTx/>
                <a:uFillTx/>
                <a:latin typeface="+mn-lt"/>
                <a:ea typeface="+mn-ea"/>
                <a:cs typeface="+mn-cs"/>
              </a:rPr>
              <a:t>within the SUNY system</a:t>
            </a:r>
            <a:r>
              <a:rPr lang="en-US" dirty="0"/>
              <a:t>, including management and senior administration, demonstrates a</a:t>
            </a:r>
            <a:r>
              <a:rPr lang="en-US" baseline="0" dirty="0"/>
              <a:t> commitment to integrity and ethical values by:</a:t>
            </a:r>
          </a:p>
          <a:p>
            <a:endParaRPr lang="en-US" baseline="0" dirty="0"/>
          </a:p>
          <a:p>
            <a:pPr marL="228600" indent="-228600">
              <a:buAutoNum type="arabicPeriod"/>
            </a:pPr>
            <a:r>
              <a:rPr lang="en-US" baseline="0" dirty="0"/>
              <a:t>Exhibiting honesty and fairness in every task they complete</a:t>
            </a:r>
          </a:p>
          <a:p>
            <a:pPr marL="228600" indent="-228600">
              <a:buAutoNum type="arabicPeriod"/>
            </a:pPr>
            <a:r>
              <a:rPr lang="en-US" baseline="0" dirty="0"/>
              <a:t>Leading by example and doing the right thing every time</a:t>
            </a:r>
          </a:p>
          <a:p>
            <a:pPr marL="228600" indent="-228600">
              <a:buAutoNum type="arabicPeriod"/>
            </a:pPr>
            <a:r>
              <a:rPr lang="en-US" baseline="0" dirty="0"/>
              <a:t>Adhering to all laws, regulations, policies and procedures</a:t>
            </a:r>
          </a:p>
          <a:p>
            <a:pPr marL="228600" indent="-228600">
              <a:buAutoNum type="arabicPeriod"/>
            </a:pPr>
            <a:r>
              <a:rPr lang="en-US" baseline="0" dirty="0"/>
              <a:t>Establishing expectations for themselves, as well as the employees they may supervise, in alignment with SUNY’s policies, procedures, objectives and mission</a:t>
            </a:r>
          </a:p>
          <a:p>
            <a:pPr marL="228600" indent="-228600">
              <a:buAutoNum type="arabicPeriod"/>
            </a:pPr>
            <a:r>
              <a:rPr lang="en-US" baseline="0" dirty="0"/>
              <a:t>Rewarding employees who follow these expectations while counseling those who fall short </a:t>
            </a:r>
          </a:p>
          <a:p>
            <a:pPr marL="228600" indent="-228600">
              <a:buAutoNum type="arabicPeriod"/>
            </a:pPr>
            <a:r>
              <a:rPr lang="en-US" baseline="0" dirty="0"/>
              <a:t>Reporting any suspected or known unethical behaviors of colleagues, managers, or vendors. </a:t>
            </a:r>
          </a:p>
          <a:p>
            <a:pPr marL="228600" indent="-228600">
              <a:buAutoNum type="arabicPeriod"/>
            </a:pPr>
            <a:r>
              <a:rPr lang="en-US" baseline="0" dirty="0"/>
              <a:t>And treating everyone with respect, no matter what position they hold or role they play</a:t>
            </a:r>
            <a:endParaRPr lang="en-US" dirty="0"/>
          </a:p>
        </p:txBody>
      </p:sp>
      <p:sp>
        <p:nvSpPr>
          <p:cNvPr id="4" name="Slide Number Placeholder 3"/>
          <p:cNvSpPr>
            <a:spLocks noGrp="1"/>
          </p:cNvSpPr>
          <p:nvPr>
            <p:ph type="sldNum" sz="quarter" idx="10"/>
          </p:nvPr>
        </p:nvSpPr>
        <p:spPr/>
        <p:txBody>
          <a:bodyPr/>
          <a:lstStyle/>
          <a:p>
            <a:fld id="{0C2A6502-EEF5-4ABE-8183-4E5906979868}" type="slidenum">
              <a:rPr lang="en-US" smtClean="0"/>
              <a:pPr/>
              <a:t>4</a:t>
            </a:fld>
            <a:endParaRPr lang="en-US"/>
          </a:p>
        </p:txBody>
      </p:sp>
    </p:spTree>
    <p:extLst>
      <p:ext uri="{BB962C8B-B14F-4D97-AF65-F5344CB8AC3E}">
        <p14:creationId xmlns:p14="http://schemas.microsoft.com/office/powerpoint/2010/main" val="17640618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Adequate oversight is</a:t>
            </a:r>
            <a:r>
              <a:rPr lang="en-US" baseline="0" dirty="0"/>
              <a:t> essential for an effective internal control program. </a:t>
            </a:r>
          </a:p>
          <a:p>
            <a:endParaRPr lang="en-US" baseline="0" dirty="0"/>
          </a:p>
          <a:p>
            <a:pPr marL="228600" indent="-228600">
              <a:buAutoNum type="arabicPeriod"/>
            </a:pPr>
            <a:r>
              <a:rPr lang="en-US" baseline="0" dirty="0"/>
              <a:t>At SUNY, the Board of Trustees is the overall governing body. </a:t>
            </a:r>
          </a:p>
          <a:p>
            <a:pPr marL="228600" indent="-228600">
              <a:buAutoNum type="arabicPeriod"/>
            </a:pPr>
            <a:r>
              <a:rPr lang="en-US" baseline="0" dirty="0"/>
              <a:t>Together with the Chancellor, they are responsible for setting our mission and strategic plan and establishing high-level policy and organizational structure. </a:t>
            </a:r>
          </a:p>
          <a:p>
            <a:pPr marL="228600" indent="-228600">
              <a:buAutoNum type="arabicPeriod"/>
            </a:pPr>
            <a:r>
              <a:rPr lang="en-US" baseline="0" dirty="0"/>
              <a:t>The Chancellor’s Senior Cabinet establishes the tone at the top by </a:t>
            </a:r>
            <a:r>
              <a:rPr kumimoji="0" lang="en-US" sz="1200" b="0" i="0" u="none" strike="noStrike" kern="1200" cap="none" spc="0" normalizeH="0" baseline="0" noProof="0" dirty="0">
                <a:ln>
                  <a:noFill/>
                </a:ln>
                <a:solidFill>
                  <a:prstClr val="black"/>
                </a:solidFill>
                <a:effectLst/>
                <a:uLnTx/>
                <a:uFillTx/>
                <a:latin typeface="+mn-lt"/>
                <a:ea typeface="+mn-ea"/>
                <a:cs typeface="+mn-cs"/>
              </a:rPr>
              <a:t>communicating the importance of strong internal controls to fulfill SUNY’s mission</a:t>
            </a:r>
            <a:r>
              <a:rPr lang="en-US" baseline="0" dirty="0"/>
              <a:t>  and ensuring their approach reflects SUNY’s ethical values. </a:t>
            </a:r>
            <a:r>
              <a:rPr lang="en-US" sz="1200" baseline="0" dirty="0"/>
              <a:t>The cabinet is also responsible for creating a supportive, open culture where employees feel valued, which helps maintain a high level of positive morale. </a:t>
            </a:r>
          </a:p>
          <a:p>
            <a:pPr marL="228600" indent="-228600">
              <a:buAutoNum type="arabicPeriod"/>
            </a:pPr>
            <a:r>
              <a:rPr lang="en-US" sz="1200" baseline="0" dirty="0"/>
              <a:t>The SUNY Internal Control Officer has direct oversight of the maintenance of the internal control program. Reporting to the University Controller, the Internal Control Officer has the necessa</a:t>
            </a:r>
            <a:r>
              <a:rPr lang="en-US" baseline="0" dirty="0"/>
              <a:t>ry access to senior management for their support in correcting control deficiencies. </a:t>
            </a:r>
          </a:p>
          <a:p>
            <a:pPr marL="228600" indent="-228600">
              <a:buAutoNum type="arabicPeriod"/>
            </a:pPr>
            <a:endParaRPr lang="en-US" baseline="0" dirty="0"/>
          </a:p>
          <a:p>
            <a:pPr marL="0" indent="0">
              <a:buNone/>
            </a:pPr>
            <a:r>
              <a:rPr lang="en-US" baseline="0" dirty="0"/>
              <a:t>While the oversight structure may look a little different at your campus, the important thing to remember is that the Internal Control Officer needs to have access to and support of senior management for your program to be effective. </a:t>
            </a:r>
          </a:p>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0C2A6502-EEF5-4ABE-8183-4E5906979868}" type="slidenum">
              <a:rPr lang="en-US" smtClean="0"/>
              <a:pPr/>
              <a:t>5</a:t>
            </a:fld>
            <a:endParaRPr lang="en-US"/>
          </a:p>
        </p:txBody>
      </p:sp>
    </p:spTree>
    <p:extLst>
      <p:ext uri="{BB962C8B-B14F-4D97-AF65-F5344CB8AC3E}">
        <p14:creationId xmlns:p14="http://schemas.microsoft.com/office/powerpoint/2010/main" val="38740543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To visualize how this structure enables SUNY to successfully</a:t>
            </a:r>
            <a:r>
              <a:rPr lang="en-US" baseline="0" dirty="0"/>
              <a:t> execute its plans, we can look at how authority and responsibility is delegated throughout the organization. Senior administration communicates SUNY’s goals, objectives and mission to the division heads. These division heads are responsible for delegating various responsibilities to ensure these objectives are successfully achieved. The department managers take direction from the division heads and utilize middle management to supervise the completion of the day-to-day tasks by the staff. With increased delegation of authority and responsibility, there is a need to provide continuous supervision to monitor results. Such supervision helps ensure all employees are aware of their duties and responsibilities and know the extent to which they are accountable for the successful completion of specific tasks. </a:t>
            </a:r>
            <a:endParaRPr lang="en-US" dirty="0"/>
          </a:p>
        </p:txBody>
      </p:sp>
      <p:sp>
        <p:nvSpPr>
          <p:cNvPr id="4" name="Slide Number Placeholder 3"/>
          <p:cNvSpPr>
            <a:spLocks noGrp="1"/>
          </p:cNvSpPr>
          <p:nvPr>
            <p:ph type="sldNum" sz="quarter" idx="10"/>
          </p:nvPr>
        </p:nvSpPr>
        <p:spPr/>
        <p:txBody>
          <a:bodyPr/>
          <a:lstStyle/>
          <a:p>
            <a:fld id="{0C2A6502-EEF5-4ABE-8183-4E5906979868}" type="slidenum">
              <a:rPr lang="en-US" smtClean="0"/>
              <a:pPr/>
              <a:t>6</a:t>
            </a:fld>
            <a:endParaRPr lang="en-US"/>
          </a:p>
        </p:txBody>
      </p:sp>
    </p:spTree>
    <p:extLst>
      <p:ext uri="{BB962C8B-B14F-4D97-AF65-F5344CB8AC3E}">
        <p14:creationId xmlns:p14="http://schemas.microsoft.com/office/powerpoint/2010/main" val="3887603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Competence refers to the ability to do something successfully and efficiently. SUNY is</a:t>
            </a:r>
            <a:r>
              <a:rPr lang="en-US" baseline="0" dirty="0"/>
              <a:t> committed to attracting, developing and retaining highly competent employees in alignment with achieving its objectives. This commitment can be demonstrated in a number of ways:</a:t>
            </a:r>
          </a:p>
          <a:p>
            <a:endParaRPr lang="en-US" baseline="0" dirty="0"/>
          </a:p>
          <a:p>
            <a:endParaRPr lang="en-US" baseline="0" dirty="0"/>
          </a:p>
          <a:p>
            <a:pPr marL="228600" indent="-228600">
              <a:buAutoNum type="arabicPeriod"/>
            </a:pPr>
            <a:r>
              <a:rPr lang="en-US" baseline="0" dirty="0"/>
              <a:t>Establishing skill and knowledge baselines for each position</a:t>
            </a:r>
          </a:p>
          <a:p>
            <a:pPr marL="228600" indent="-228600">
              <a:buAutoNum type="arabicPeriod"/>
            </a:pPr>
            <a:r>
              <a:rPr lang="en-US" baseline="0" dirty="0"/>
              <a:t>Promoting employees based on performance and ability</a:t>
            </a:r>
          </a:p>
          <a:p>
            <a:pPr marL="228600" indent="-228600">
              <a:buAutoNum type="arabicPeriod"/>
            </a:pPr>
            <a:r>
              <a:rPr lang="en-US" baseline="0" dirty="0"/>
              <a:t>Continuous training and education</a:t>
            </a:r>
          </a:p>
          <a:p>
            <a:pPr marL="228600" indent="-228600">
              <a:buAutoNum type="arabicPeriod"/>
            </a:pPr>
            <a:r>
              <a:rPr lang="en-US" baseline="0" dirty="0"/>
              <a:t>Encouraging employees to receive further outside education</a:t>
            </a:r>
          </a:p>
          <a:p>
            <a:pPr marL="228600" indent="-228600">
              <a:buAutoNum type="arabicPeriod"/>
            </a:pPr>
            <a:r>
              <a:rPr lang="en-US" baseline="0" dirty="0"/>
              <a:t>Cross training employees so that knowledge is shared </a:t>
            </a:r>
          </a:p>
          <a:p>
            <a:pPr marL="228600" indent="-228600">
              <a:buAutoNum type="arabicPeriod"/>
            </a:pPr>
            <a:r>
              <a:rPr lang="en-US" baseline="0" dirty="0"/>
              <a:t>Assessing competence as part of the hiring process</a:t>
            </a:r>
          </a:p>
          <a:p>
            <a:pPr marL="228600" indent="-228600">
              <a:buAutoNum type="arabicPeriod"/>
            </a:pPr>
            <a:endParaRPr lang="en-US" baseline="0" dirty="0"/>
          </a:p>
          <a:p>
            <a:pPr marL="0" indent="0">
              <a:buNone/>
            </a:pPr>
            <a:r>
              <a:rPr lang="en-US" baseline="0" dirty="0"/>
              <a:t>While it is important to ensure that we hire the right people, it is also crucial to see to it that they are provided with opportunities to grow within the organization to help SUNY be a successful organization. </a:t>
            </a:r>
            <a:endParaRPr lang="en-US" dirty="0"/>
          </a:p>
        </p:txBody>
      </p:sp>
      <p:sp>
        <p:nvSpPr>
          <p:cNvPr id="4" name="Slide Number Placeholder 3"/>
          <p:cNvSpPr>
            <a:spLocks noGrp="1"/>
          </p:cNvSpPr>
          <p:nvPr>
            <p:ph type="sldNum" sz="quarter" idx="10"/>
          </p:nvPr>
        </p:nvSpPr>
        <p:spPr/>
        <p:txBody>
          <a:bodyPr/>
          <a:lstStyle/>
          <a:p>
            <a:fld id="{0C2A6502-EEF5-4ABE-8183-4E5906979868}" type="slidenum">
              <a:rPr lang="en-US" smtClean="0"/>
              <a:pPr/>
              <a:t>7</a:t>
            </a:fld>
            <a:endParaRPr lang="en-US"/>
          </a:p>
        </p:txBody>
      </p:sp>
    </p:spTree>
    <p:extLst>
      <p:ext uri="{BB962C8B-B14F-4D97-AF65-F5344CB8AC3E}">
        <p14:creationId xmlns:p14="http://schemas.microsoft.com/office/powerpoint/2010/main" val="30700578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Finally,</a:t>
            </a:r>
            <a:r>
              <a:rPr lang="en-US" baseline="0" dirty="0"/>
              <a:t> a key piece to maintaining a strong control environment is holding employees accountable for their actions. Performance evaluations are used for all employees to help ensure proper accountability is maintained. Management is responsible for conducting these evaluation and providing valuable feedback to let the employees know where they are strong and where they can improve. Any deficiencies or non-compliance is addressed, and, depending on the severity of the deficiency, disciplinary actions are carried out. No matter what position an individual holds within SUNY, the same evaluation and disciplinary process applies. </a:t>
            </a:r>
            <a:endParaRPr lang="en-US" dirty="0"/>
          </a:p>
        </p:txBody>
      </p:sp>
      <p:sp>
        <p:nvSpPr>
          <p:cNvPr id="4" name="Slide Number Placeholder 3"/>
          <p:cNvSpPr>
            <a:spLocks noGrp="1"/>
          </p:cNvSpPr>
          <p:nvPr>
            <p:ph type="sldNum" sz="quarter" idx="10"/>
          </p:nvPr>
        </p:nvSpPr>
        <p:spPr/>
        <p:txBody>
          <a:bodyPr/>
          <a:lstStyle/>
          <a:p>
            <a:fld id="{0C2A6502-EEF5-4ABE-8183-4E5906979868}" type="slidenum">
              <a:rPr lang="en-US" smtClean="0"/>
              <a:pPr/>
              <a:t>8</a:t>
            </a:fld>
            <a:endParaRPr lang="en-US"/>
          </a:p>
        </p:txBody>
      </p:sp>
    </p:spTree>
    <p:extLst>
      <p:ext uri="{BB962C8B-B14F-4D97-AF65-F5344CB8AC3E}">
        <p14:creationId xmlns:p14="http://schemas.microsoft.com/office/powerpoint/2010/main" val="16640436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In</a:t>
            </a:r>
            <a:r>
              <a:rPr lang="en-US" baseline="0" dirty="0"/>
              <a:t> summary, we all play a part in maintaining a strong control environment. No matter what position we hold within SUNY, there is a certain level of expectation that we are measured against in completing our tasks and achieving objectives. These are just a few of the many responsibilities we will be held accountable for. For more details and a complete listing of internal control responsibilities, please talk to your Internal Control Officer, or visit the Internal Control program Guidelines on SUNY’s policies and procedures website. </a:t>
            </a:r>
            <a:endParaRPr lang="en-US" dirty="0"/>
          </a:p>
        </p:txBody>
      </p:sp>
      <p:sp>
        <p:nvSpPr>
          <p:cNvPr id="4" name="Slide Number Placeholder 3"/>
          <p:cNvSpPr>
            <a:spLocks noGrp="1"/>
          </p:cNvSpPr>
          <p:nvPr>
            <p:ph type="sldNum" sz="quarter" idx="10"/>
          </p:nvPr>
        </p:nvSpPr>
        <p:spPr/>
        <p:txBody>
          <a:bodyPr/>
          <a:lstStyle/>
          <a:p>
            <a:fld id="{0C2A6502-EEF5-4ABE-8183-4E5906979868}" type="slidenum">
              <a:rPr lang="en-US" smtClean="0"/>
              <a:pPr/>
              <a:t>9</a:t>
            </a:fld>
            <a:endParaRPr lang="en-US"/>
          </a:p>
        </p:txBody>
      </p:sp>
    </p:spTree>
    <p:extLst>
      <p:ext uri="{BB962C8B-B14F-4D97-AF65-F5344CB8AC3E}">
        <p14:creationId xmlns:p14="http://schemas.microsoft.com/office/powerpoint/2010/main" val="5400237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14C3B38-6E88-4543-BF40-C0969D918342}" type="datetime1">
              <a:rPr lang="en-US" smtClean="0"/>
              <a:pPr/>
              <a:t>11/23/2024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32C2C6-8DCD-1142-B89F-4C5A1BF6A314}" type="slidenum">
              <a:rPr lang="en-US" smtClean="0"/>
              <a:pPr/>
              <a:t>‹#›</a:t>
            </a:fld>
            <a:endParaRPr lang="en-US"/>
          </a:p>
        </p:txBody>
      </p:sp>
    </p:spTree>
    <p:extLst>
      <p:ext uri="{BB962C8B-B14F-4D97-AF65-F5344CB8AC3E}">
        <p14:creationId xmlns:p14="http://schemas.microsoft.com/office/powerpoint/2010/main" val="12002563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3086EC9-3D05-4D4E-B4DC-01297E1903F3}" type="datetime1">
              <a:rPr lang="en-US" smtClean="0"/>
              <a:pPr/>
              <a:t>11/23/2024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32C2C6-8DCD-1142-B89F-4C5A1BF6A314}" type="slidenum">
              <a:rPr lang="en-US" smtClean="0"/>
              <a:pPr/>
              <a:t>‹#›</a:t>
            </a:fld>
            <a:endParaRPr lang="en-US"/>
          </a:p>
        </p:txBody>
      </p:sp>
    </p:spTree>
    <p:extLst>
      <p:ext uri="{BB962C8B-B14F-4D97-AF65-F5344CB8AC3E}">
        <p14:creationId xmlns:p14="http://schemas.microsoft.com/office/powerpoint/2010/main" val="21262405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AE204D0-EAA0-43CF-B76D-D13DE59813DB}" type="datetime1">
              <a:rPr lang="en-US" smtClean="0"/>
              <a:pPr/>
              <a:t>11/23/2024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32C2C6-8DCD-1142-B89F-4C5A1BF6A314}" type="slidenum">
              <a:rPr lang="en-US" smtClean="0"/>
              <a:pPr/>
              <a:t>‹#›</a:t>
            </a:fld>
            <a:endParaRPr lang="en-US"/>
          </a:p>
        </p:txBody>
      </p:sp>
    </p:spTree>
    <p:extLst>
      <p:ext uri="{BB962C8B-B14F-4D97-AF65-F5344CB8AC3E}">
        <p14:creationId xmlns:p14="http://schemas.microsoft.com/office/powerpoint/2010/main" val="30436380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DB2B01-DCBB-4D4E-AB36-F449A96BEECB}" type="datetime1">
              <a:rPr lang="en-US" smtClean="0"/>
              <a:pPr/>
              <a:t>11/23/2024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32C2C6-8DCD-1142-B89F-4C5A1BF6A314}" type="slidenum">
              <a:rPr lang="en-US" smtClean="0"/>
              <a:pPr/>
              <a:t>‹#›</a:t>
            </a:fld>
            <a:endParaRPr lang="en-US"/>
          </a:p>
        </p:txBody>
      </p:sp>
    </p:spTree>
    <p:extLst>
      <p:ext uri="{BB962C8B-B14F-4D97-AF65-F5344CB8AC3E}">
        <p14:creationId xmlns:p14="http://schemas.microsoft.com/office/powerpoint/2010/main" val="12838083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EB8F195-1608-489B-BD6A-845D05665185}" type="datetime1">
              <a:rPr lang="en-US" smtClean="0"/>
              <a:pPr/>
              <a:t>11/23/2024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32C2C6-8DCD-1142-B89F-4C5A1BF6A314}" type="slidenum">
              <a:rPr lang="en-US" smtClean="0"/>
              <a:pPr/>
              <a:t>‹#›</a:t>
            </a:fld>
            <a:endParaRPr lang="en-US"/>
          </a:p>
        </p:txBody>
      </p:sp>
    </p:spTree>
    <p:extLst>
      <p:ext uri="{BB962C8B-B14F-4D97-AF65-F5344CB8AC3E}">
        <p14:creationId xmlns:p14="http://schemas.microsoft.com/office/powerpoint/2010/main" val="709954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36AD995-D899-42D7-AE00-90BD4D23CB45}" type="datetime1">
              <a:rPr lang="en-US" smtClean="0"/>
              <a:pPr/>
              <a:t>11/23/2024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32C2C6-8DCD-1142-B89F-4C5A1BF6A314}" type="slidenum">
              <a:rPr lang="en-US" smtClean="0"/>
              <a:pPr/>
              <a:t>‹#›</a:t>
            </a:fld>
            <a:endParaRPr lang="en-US"/>
          </a:p>
        </p:txBody>
      </p:sp>
    </p:spTree>
    <p:extLst>
      <p:ext uri="{BB962C8B-B14F-4D97-AF65-F5344CB8AC3E}">
        <p14:creationId xmlns:p14="http://schemas.microsoft.com/office/powerpoint/2010/main" val="32418147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BB0BE2C-0779-429C-817B-3162CD5E7AF7}" type="datetime1">
              <a:rPr lang="en-US" smtClean="0"/>
              <a:pPr/>
              <a:t>11/23/2024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532C2C6-8DCD-1142-B89F-4C5A1BF6A314}" type="slidenum">
              <a:rPr lang="en-US" smtClean="0"/>
              <a:pPr/>
              <a:t>‹#›</a:t>
            </a:fld>
            <a:endParaRPr lang="en-US"/>
          </a:p>
        </p:txBody>
      </p:sp>
    </p:spTree>
    <p:extLst>
      <p:ext uri="{BB962C8B-B14F-4D97-AF65-F5344CB8AC3E}">
        <p14:creationId xmlns:p14="http://schemas.microsoft.com/office/powerpoint/2010/main" val="2211619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BFA2905-7821-4861-911C-FDA7A7CF0B35}" type="datetime1">
              <a:rPr lang="en-US" smtClean="0"/>
              <a:pPr/>
              <a:t>11/23/2024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532C2C6-8DCD-1142-B89F-4C5A1BF6A314}" type="slidenum">
              <a:rPr lang="en-US" smtClean="0"/>
              <a:pPr/>
              <a:t>‹#›</a:t>
            </a:fld>
            <a:endParaRPr lang="en-US"/>
          </a:p>
        </p:txBody>
      </p:sp>
    </p:spTree>
    <p:extLst>
      <p:ext uri="{BB962C8B-B14F-4D97-AF65-F5344CB8AC3E}">
        <p14:creationId xmlns:p14="http://schemas.microsoft.com/office/powerpoint/2010/main" val="20491995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870711-3201-44B7-A82B-426405311583}" type="datetime1">
              <a:rPr lang="en-US" smtClean="0"/>
              <a:pPr/>
              <a:t>11/23/2024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532C2C6-8DCD-1142-B89F-4C5A1BF6A314}" type="slidenum">
              <a:rPr lang="en-US" smtClean="0"/>
              <a:pPr/>
              <a:t>‹#›</a:t>
            </a:fld>
            <a:endParaRPr lang="en-US"/>
          </a:p>
        </p:txBody>
      </p:sp>
    </p:spTree>
    <p:extLst>
      <p:ext uri="{BB962C8B-B14F-4D97-AF65-F5344CB8AC3E}">
        <p14:creationId xmlns:p14="http://schemas.microsoft.com/office/powerpoint/2010/main" val="27473049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4FE81D5-B989-4F42-9BE4-A3E1552937FE}" type="datetime1">
              <a:rPr lang="en-US" smtClean="0"/>
              <a:pPr/>
              <a:t>11/23/2024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32C2C6-8DCD-1142-B89F-4C5A1BF6A314}" type="slidenum">
              <a:rPr lang="en-US" smtClean="0"/>
              <a:pPr/>
              <a:t>‹#›</a:t>
            </a:fld>
            <a:endParaRPr lang="en-US"/>
          </a:p>
        </p:txBody>
      </p:sp>
    </p:spTree>
    <p:extLst>
      <p:ext uri="{BB962C8B-B14F-4D97-AF65-F5344CB8AC3E}">
        <p14:creationId xmlns:p14="http://schemas.microsoft.com/office/powerpoint/2010/main" val="854377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43B896A-E7CC-4DAF-9829-AAB848C26CF6}" type="datetime1">
              <a:rPr lang="en-US" smtClean="0"/>
              <a:pPr/>
              <a:t>11/23/2024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32C2C6-8DCD-1142-B89F-4C5A1BF6A314}" type="slidenum">
              <a:rPr lang="en-US" smtClean="0"/>
              <a:pPr/>
              <a:t>‹#›</a:t>
            </a:fld>
            <a:endParaRPr lang="en-US"/>
          </a:p>
        </p:txBody>
      </p:sp>
    </p:spTree>
    <p:extLst>
      <p:ext uri="{BB962C8B-B14F-4D97-AF65-F5344CB8AC3E}">
        <p14:creationId xmlns:p14="http://schemas.microsoft.com/office/powerpoint/2010/main" val="27088030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D1AE12F6-6860-4078-B70C-224238F86AA0}" type="datetime1">
              <a:rPr lang="en-US" smtClean="0"/>
              <a:pPr/>
              <a:t>11/23/2024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532C2C6-8DCD-1142-B89F-4C5A1BF6A314}" type="slidenum">
              <a:rPr lang="en-US" smtClean="0"/>
              <a:pPr/>
              <a:t>‹#›</a:t>
            </a:fld>
            <a:endParaRPr lang="en-US"/>
          </a:p>
        </p:txBody>
      </p:sp>
    </p:spTree>
    <p:extLst>
      <p:ext uri="{BB962C8B-B14F-4D97-AF65-F5344CB8AC3E}">
        <p14:creationId xmlns:p14="http://schemas.microsoft.com/office/powerpoint/2010/main" val="30061399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2.jpeg"/><Relationship Id="rId7" Type="http://schemas.openxmlformats.org/officeDocument/2006/relationships/diagramQuickStyle" Target="../diagrams/quickStyle1.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3.png"/><Relationship Id="rId9" Type="http://schemas.microsoft.com/office/2007/relationships/diagramDrawing" Target="../diagrams/drawing1.xml"/></Relationships>
</file>

<file path=ppt/slides/_rels/slide3.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2.jpeg"/><Relationship Id="rId7" Type="http://schemas.openxmlformats.org/officeDocument/2006/relationships/diagramQuickStyle" Target="../diagrams/quickStyle2.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3.png"/><Relationship Id="rId9" Type="http://schemas.microsoft.com/office/2007/relationships/diagramDrawing" Target="../diagrams/drawing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2.jpeg"/><Relationship Id="rId7" Type="http://schemas.openxmlformats.org/officeDocument/2006/relationships/diagramQuickStyle" Target="../diagrams/quickStyle3.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3.png"/><Relationship Id="rId9" Type="http://schemas.microsoft.com/office/2007/relationships/diagramDrawing" Target="../diagrams/drawing3.xml"/></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2.jpeg"/><Relationship Id="rId7" Type="http://schemas.openxmlformats.org/officeDocument/2006/relationships/diagramQuickStyle" Target="../diagrams/quickStyle4.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image" Target="../media/image3.png"/><Relationship Id="rId9" Type="http://schemas.microsoft.com/office/2007/relationships/diagramDrawing" Target="../diagrams/drawing4.xml"/></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jpeg"/><Relationship Id="rId7"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jpeg"/><Relationship Id="rId7"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image" Target="../media/image2.jpeg"/><Relationship Id="rId7" Type="http://schemas.openxmlformats.org/officeDocument/2006/relationships/diagramQuickStyle" Target="../diagrams/quickStyle5.xm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diagramLayout" Target="../diagrams/layout5.xml"/><Relationship Id="rId5" Type="http://schemas.openxmlformats.org/officeDocument/2006/relationships/diagramData" Target="../diagrams/data5.xml"/><Relationship Id="rId4" Type="http://schemas.openxmlformats.org/officeDocument/2006/relationships/image" Target="../media/image3.png"/><Relationship Id="rId9" Type="http://schemas.microsoft.com/office/2007/relationships/diagramDrawing" Target="../diagrams/drawing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 y="-1"/>
            <a:ext cx="9144001" cy="5143501"/>
          </a:xfrm>
          <a:prstGeom prst="rect">
            <a:avLst/>
          </a:prstGeom>
          <a:solidFill>
            <a:srgbClr val="004C93"/>
          </a:solidFill>
          <a:ln>
            <a:noFill/>
          </a:ln>
          <a:effectLst/>
        </p:spPr>
        <p:style>
          <a:lnRef idx="1">
            <a:schemeClr val="accent1"/>
          </a:lnRef>
          <a:fillRef idx="3">
            <a:schemeClr val="accent1"/>
          </a:fillRef>
          <a:effectRef idx="2">
            <a:schemeClr val="accent1"/>
          </a:effectRef>
          <a:fontRef idx="minor">
            <a:schemeClr val="lt1"/>
          </a:fontRef>
        </p:style>
        <p:txBody>
          <a:bodyPr rtlCol="0" anchor="t" anchorCtr="0"/>
          <a:lstStyle/>
          <a:p>
            <a:endParaRPr lang="en-US" sz="3600" b="1" spc="-150" dirty="0">
              <a:solidFill>
                <a:schemeClr val="bg1"/>
              </a:solidFill>
              <a:latin typeface="Arial" pitchFamily="34" charset="0"/>
              <a:cs typeface="Arial" pitchFamily="34" charset="0"/>
            </a:endParaRPr>
          </a:p>
        </p:txBody>
      </p:sp>
      <p:pic>
        <p:nvPicPr>
          <p:cNvPr id="5" name="Picture 4" descr="SUNY-logo-full-white-trans.pn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994401" y="3037193"/>
            <a:ext cx="2946399" cy="2106308"/>
          </a:xfrm>
          <a:prstGeom prst="rect">
            <a:avLst/>
          </a:prstGeom>
        </p:spPr>
      </p:pic>
      <p:sp>
        <p:nvSpPr>
          <p:cNvPr id="9" name="Rectangle 8"/>
          <p:cNvSpPr/>
          <p:nvPr/>
        </p:nvSpPr>
        <p:spPr>
          <a:xfrm>
            <a:off x="3" y="2423160"/>
            <a:ext cx="5994398" cy="646331"/>
          </a:xfrm>
          <a:prstGeom prst="rect">
            <a:avLst/>
          </a:prstGeom>
        </p:spPr>
        <p:txBody>
          <a:bodyPr wrap="square">
            <a:spAutoFit/>
          </a:bodyPr>
          <a:lstStyle/>
          <a:p>
            <a:r>
              <a:rPr lang="en-US" sz="3600" b="1" spc="-150" dirty="0">
                <a:solidFill>
                  <a:schemeClr val="bg1"/>
                </a:solidFill>
                <a:latin typeface="Arial" pitchFamily="34" charset="0"/>
                <a:cs typeface="Arial" pitchFamily="34" charset="0"/>
              </a:rPr>
              <a:t>Control Environment</a:t>
            </a:r>
          </a:p>
        </p:txBody>
      </p:sp>
    </p:spTree>
    <p:extLst>
      <p:ext uri="{BB962C8B-B14F-4D97-AF65-F5344CB8AC3E}">
        <p14:creationId xmlns:p14="http://schemas.microsoft.com/office/powerpoint/2010/main" val="11535498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UNY-logo-full-white-trans.pn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994401" y="3037193"/>
            <a:ext cx="2946399" cy="2106308"/>
          </a:xfrm>
          <a:prstGeom prst="rect">
            <a:avLst/>
          </a:prstGeom>
        </p:spPr>
      </p:pic>
      <p:sp>
        <p:nvSpPr>
          <p:cNvPr id="9" name="Rectangle 8"/>
          <p:cNvSpPr/>
          <p:nvPr/>
        </p:nvSpPr>
        <p:spPr>
          <a:xfrm>
            <a:off x="2946402" y="172079"/>
            <a:ext cx="5994398" cy="707886"/>
          </a:xfrm>
          <a:prstGeom prst="rect">
            <a:avLst/>
          </a:prstGeom>
        </p:spPr>
        <p:txBody>
          <a:bodyPr wrap="square">
            <a:spAutoFit/>
          </a:bodyPr>
          <a:lstStyle/>
          <a:p>
            <a:r>
              <a:rPr lang="en-US" sz="4000" b="1" spc="-150" dirty="0">
                <a:solidFill>
                  <a:schemeClr val="bg1"/>
                </a:solidFill>
                <a:latin typeface="Arial" pitchFamily="34" charset="0"/>
                <a:cs typeface="Arial" pitchFamily="34" charset="0"/>
              </a:rPr>
              <a:t>Questions?</a:t>
            </a:r>
          </a:p>
        </p:txBody>
      </p:sp>
      <p:sp>
        <p:nvSpPr>
          <p:cNvPr id="7" name="Rectangle 6"/>
          <p:cNvSpPr/>
          <p:nvPr/>
        </p:nvSpPr>
        <p:spPr>
          <a:xfrm>
            <a:off x="0" y="0"/>
            <a:ext cx="9144001" cy="5143501"/>
          </a:xfrm>
          <a:prstGeom prst="rect">
            <a:avLst/>
          </a:prstGeom>
          <a:solidFill>
            <a:srgbClr val="004C93"/>
          </a:solidFill>
          <a:ln>
            <a:no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lvl="0" algn="ctr"/>
            <a:endParaRPr lang="en-US" sz="3600" dirty="0">
              <a:solidFill>
                <a:prstClr val="white"/>
              </a:solidFill>
              <a:latin typeface="Arial" pitchFamily="34" charset="0"/>
              <a:cs typeface="Arial" pitchFamily="34" charset="0"/>
            </a:endParaRPr>
          </a:p>
        </p:txBody>
      </p:sp>
      <p:pic>
        <p:nvPicPr>
          <p:cNvPr id="10" name="Picture 9" descr="SUNY-logo-full-white-trans.pn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146801" y="3189593"/>
            <a:ext cx="2946399" cy="2106308"/>
          </a:xfrm>
          <a:prstGeom prst="rect">
            <a:avLst/>
          </a:prstGeom>
        </p:spPr>
      </p:pic>
      <p:sp>
        <p:nvSpPr>
          <p:cNvPr id="11" name="TextBox 10"/>
          <p:cNvSpPr txBox="1"/>
          <p:nvPr/>
        </p:nvSpPr>
        <p:spPr>
          <a:xfrm>
            <a:off x="0" y="4661867"/>
            <a:ext cx="4963886" cy="246221"/>
          </a:xfrm>
          <a:prstGeom prst="rect">
            <a:avLst/>
          </a:prstGeom>
          <a:noFill/>
        </p:spPr>
        <p:txBody>
          <a:bodyPr wrap="square" rtlCol="0">
            <a:spAutoFit/>
          </a:bodyPr>
          <a:lstStyle/>
          <a:p>
            <a:r>
              <a:rPr lang="en-US" sz="1000" dirty="0">
                <a:solidFill>
                  <a:schemeClr val="bg1"/>
                </a:solidFill>
              </a:rPr>
              <a:t>Created by the Office of the University Controller, SUNY System Administration</a:t>
            </a:r>
          </a:p>
        </p:txBody>
      </p:sp>
      <p:sp>
        <p:nvSpPr>
          <p:cNvPr id="12" name="Rectangle 11"/>
          <p:cNvSpPr/>
          <p:nvPr/>
        </p:nvSpPr>
        <p:spPr>
          <a:xfrm>
            <a:off x="3048000" y="2174409"/>
            <a:ext cx="3047999" cy="707886"/>
          </a:xfrm>
          <a:prstGeom prst="rect">
            <a:avLst/>
          </a:prstGeom>
        </p:spPr>
        <p:txBody>
          <a:bodyPr wrap="square">
            <a:spAutoFit/>
          </a:bodyPr>
          <a:lstStyle/>
          <a:p>
            <a:r>
              <a:rPr lang="en-US" sz="4000" b="1" spc="-150" dirty="0">
                <a:solidFill>
                  <a:schemeClr val="bg1"/>
                </a:solidFill>
                <a:latin typeface="Arial" pitchFamily="34" charset="0"/>
                <a:cs typeface="Arial" pitchFamily="34" charset="0"/>
              </a:rPr>
              <a:t>Thank You!</a:t>
            </a:r>
          </a:p>
        </p:txBody>
      </p:sp>
    </p:spTree>
    <p:extLst>
      <p:ext uri="{BB962C8B-B14F-4D97-AF65-F5344CB8AC3E}">
        <p14:creationId xmlns:p14="http://schemas.microsoft.com/office/powerpoint/2010/main" val="21958019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unywallpaper-ppt-light.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50498"/>
            <a:ext cx="9144000" cy="5143500"/>
          </a:xfrm>
          <a:prstGeom prst="rect">
            <a:avLst/>
          </a:prstGeom>
        </p:spPr>
      </p:pic>
      <p:pic>
        <p:nvPicPr>
          <p:cNvPr id="7" name="Picture 6" descr="watermark__BLUE_logo.png"/>
          <p:cNvPicPr>
            <a:picLocks noChangeAspect="1"/>
          </p:cNvPicPr>
          <p:nvPr/>
        </p:nvPicPr>
        <p:blipFill>
          <a:blip r:embed="rId4" cstate="screen">
            <a:duotone>
              <a:schemeClr val="bg2">
                <a:shade val="45000"/>
                <a:satMod val="135000"/>
              </a:schemeClr>
              <a:prstClr val="white"/>
            </a:duotone>
            <a:lum bright="100000"/>
            <a:extLst>
              <a:ext uri="{28A0092B-C50C-407E-A947-70E740481C1C}">
                <a14:useLocalDpi xmlns:a14="http://schemas.microsoft.com/office/drawing/2010/main"/>
              </a:ext>
            </a:extLst>
          </a:blip>
          <a:srcRect l="-11619"/>
          <a:stretch>
            <a:fillRect/>
          </a:stretch>
        </p:blipFill>
        <p:spPr bwMode="auto">
          <a:xfrm>
            <a:off x="7679281" y="4329114"/>
            <a:ext cx="1219200" cy="814387"/>
          </a:xfrm>
          <a:prstGeom prst="rect">
            <a:avLst/>
          </a:prstGeom>
          <a:noFill/>
          <a:ln w="9525">
            <a:noFill/>
            <a:miter lim="800000"/>
            <a:headEnd/>
            <a:tailEnd/>
          </a:ln>
        </p:spPr>
      </p:pic>
      <p:sp>
        <p:nvSpPr>
          <p:cNvPr id="9" name="Footer Placeholder 8"/>
          <p:cNvSpPr>
            <a:spLocks noGrp="1"/>
          </p:cNvSpPr>
          <p:nvPr>
            <p:ph type="ftr" sz="quarter" idx="11"/>
          </p:nvPr>
        </p:nvSpPr>
        <p:spPr>
          <a:xfrm>
            <a:off x="8756904" y="4767263"/>
            <a:ext cx="387096" cy="273844"/>
          </a:xfrm>
        </p:spPr>
        <p:txBody>
          <a:bodyPr/>
          <a:lstStyle/>
          <a:p>
            <a:r>
              <a:rPr lang="en-US" dirty="0"/>
              <a:t>1</a:t>
            </a:r>
          </a:p>
        </p:txBody>
      </p:sp>
      <p:sp>
        <p:nvSpPr>
          <p:cNvPr id="6" name="Rectangle 5"/>
          <p:cNvSpPr/>
          <p:nvPr/>
        </p:nvSpPr>
        <p:spPr>
          <a:xfrm>
            <a:off x="1324281" y="97837"/>
            <a:ext cx="6495438" cy="615553"/>
          </a:xfrm>
          <a:prstGeom prst="rect">
            <a:avLst/>
          </a:prstGeom>
        </p:spPr>
        <p:txBody>
          <a:bodyPr wrap="square">
            <a:spAutoFit/>
          </a:bodyPr>
          <a:lstStyle/>
          <a:p>
            <a:pPr algn="ctr"/>
            <a:r>
              <a:rPr lang="en-US" sz="3400" b="1" dirty="0">
                <a:solidFill>
                  <a:schemeClr val="tx2"/>
                </a:solidFill>
                <a:latin typeface="Arial" pitchFamily="34" charset="0"/>
                <a:cs typeface="Arial" pitchFamily="34" charset="0"/>
              </a:rPr>
              <a:t>Control Environment </a:t>
            </a:r>
          </a:p>
        </p:txBody>
      </p:sp>
      <p:graphicFrame>
        <p:nvGraphicFramePr>
          <p:cNvPr id="5" name="Diagram 4"/>
          <p:cNvGraphicFramePr/>
          <p:nvPr>
            <p:extLst>
              <p:ext uri="{D42A27DB-BD31-4B8C-83A1-F6EECF244321}">
                <p14:modId xmlns:p14="http://schemas.microsoft.com/office/powerpoint/2010/main" val="3366299499"/>
              </p:ext>
            </p:extLst>
          </p:nvPr>
        </p:nvGraphicFramePr>
        <p:xfrm>
          <a:off x="629107" y="855877"/>
          <a:ext cx="7812634" cy="356784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872269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graphicEl>
                                              <a:dgm id="{E96029D3-5D84-448A-BD3F-6F658A5DC73C}"/>
                                            </p:graphicEl>
                                          </p:spTgt>
                                        </p:tgtEl>
                                        <p:attrNameLst>
                                          <p:attrName>style.visibility</p:attrName>
                                        </p:attrNameLst>
                                      </p:cBhvr>
                                      <p:to>
                                        <p:strVal val="visible"/>
                                      </p:to>
                                    </p:set>
                                    <p:animEffect transition="in" filter="wipe(down)">
                                      <p:cBhvr>
                                        <p:cTn id="7" dur="500"/>
                                        <p:tgtEl>
                                          <p:spTgt spid="5">
                                            <p:graphicEl>
                                              <a:dgm id="{E96029D3-5D84-448A-BD3F-6F658A5DC73C}"/>
                                            </p:graphic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graphicEl>
                                              <a:dgm id="{5FC87A59-FE05-454D-85CC-CE5843BA4F30}"/>
                                            </p:graphicEl>
                                          </p:spTgt>
                                        </p:tgtEl>
                                        <p:attrNameLst>
                                          <p:attrName>style.visibility</p:attrName>
                                        </p:attrNameLst>
                                      </p:cBhvr>
                                      <p:to>
                                        <p:strVal val="visible"/>
                                      </p:to>
                                    </p:set>
                                    <p:animEffect transition="in" filter="wipe(down)">
                                      <p:cBhvr>
                                        <p:cTn id="10" dur="500"/>
                                        <p:tgtEl>
                                          <p:spTgt spid="5">
                                            <p:graphicEl>
                                              <a:dgm id="{5FC87A59-FE05-454D-85CC-CE5843BA4F30}"/>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5">
                                            <p:graphicEl>
                                              <a:dgm id="{C1C31F34-73BB-4801-9E3A-F3501BCEAE20}"/>
                                            </p:graphicEl>
                                          </p:spTgt>
                                        </p:tgtEl>
                                        <p:attrNameLst>
                                          <p:attrName>style.visibility</p:attrName>
                                        </p:attrNameLst>
                                      </p:cBhvr>
                                      <p:to>
                                        <p:strVal val="visible"/>
                                      </p:to>
                                    </p:set>
                                    <p:animEffect transition="in" filter="wipe(down)">
                                      <p:cBhvr>
                                        <p:cTn id="15" dur="500"/>
                                        <p:tgtEl>
                                          <p:spTgt spid="5">
                                            <p:graphicEl>
                                              <a:dgm id="{C1C31F34-73BB-4801-9E3A-F3501BCEAE20}"/>
                                            </p:graphicEl>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5">
                                            <p:graphicEl>
                                              <a:dgm id="{5A520073-E519-46FB-9A53-D20EF90F2CBE}"/>
                                            </p:graphicEl>
                                          </p:spTgt>
                                        </p:tgtEl>
                                        <p:attrNameLst>
                                          <p:attrName>style.visibility</p:attrName>
                                        </p:attrNameLst>
                                      </p:cBhvr>
                                      <p:to>
                                        <p:strVal val="visible"/>
                                      </p:to>
                                    </p:set>
                                    <p:animEffect transition="in" filter="wipe(down)">
                                      <p:cBhvr>
                                        <p:cTn id="18" dur="500"/>
                                        <p:tgtEl>
                                          <p:spTgt spid="5">
                                            <p:graphicEl>
                                              <a:dgm id="{5A520073-E519-46FB-9A53-D20EF90F2CBE}"/>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5">
                                            <p:graphicEl>
                                              <a:dgm id="{4E8BD578-7693-475C-AC1C-8085DD2DF0CC}"/>
                                            </p:graphicEl>
                                          </p:spTgt>
                                        </p:tgtEl>
                                        <p:attrNameLst>
                                          <p:attrName>style.visibility</p:attrName>
                                        </p:attrNameLst>
                                      </p:cBhvr>
                                      <p:to>
                                        <p:strVal val="visible"/>
                                      </p:to>
                                    </p:set>
                                    <p:animEffect transition="in" filter="wipe(down)">
                                      <p:cBhvr>
                                        <p:cTn id="23" dur="500"/>
                                        <p:tgtEl>
                                          <p:spTgt spid="5">
                                            <p:graphicEl>
                                              <a:dgm id="{4E8BD578-7693-475C-AC1C-8085DD2DF0CC}"/>
                                            </p:graphicEl>
                                          </p:spTgt>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5">
                                            <p:graphicEl>
                                              <a:dgm id="{6318DF6B-231E-475C-BB35-D0A32FF463B1}"/>
                                            </p:graphicEl>
                                          </p:spTgt>
                                        </p:tgtEl>
                                        <p:attrNameLst>
                                          <p:attrName>style.visibility</p:attrName>
                                        </p:attrNameLst>
                                      </p:cBhvr>
                                      <p:to>
                                        <p:strVal val="visible"/>
                                      </p:to>
                                    </p:set>
                                    <p:animEffect transition="in" filter="wipe(down)">
                                      <p:cBhvr>
                                        <p:cTn id="26" dur="500"/>
                                        <p:tgtEl>
                                          <p:spTgt spid="5">
                                            <p:graphicEl>
                                              <a:dgm id="{6318DF6B-231E-475C-BB35-D0A32FF463B1}"/>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5">
                                            <p:graphicEl>
                                              <a:dgm id="{2C201349-D04E-467B-98A2-08952767C83A}"/>
                                            </p:graphicEl>
                                          </p:spTgt>
                                        </p:tgtEl>
                                        <p:attrNameLst>
                                          <p:attrName>style.visibility</p:attrName>
                                        </p:attrNameLst>
                                      </p:cBhvr>
                                      <p:to>
                                        <p:strVal val="visible"/>
                                      </p:to>
                                    </p:set>
                                    <p:animEffect transition="in" filter="wipe(down)">
                                      <p:cBhvr>
                                        <p:cTn id="31" dur="500"/>
                                        <p:tgtEl>
                                          <p:spTgt spid="5">
                                            <p:graphicEl>
                                              <a:dgm id="{2C201349-D04E-467B-98A2-08952767C83A}"/>
                                            </p:graphicEl>
                                          </p:spTgt>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5">
                                            <p:graphicEl>
                                              <a:dgm id="{277C1C7F-4042-46AD-A0BF-A727725DD52C}"/>
                                            </p:graphicEl>
                                          </p:spTgt>
                                        </p:tgtEl>
                                        <p:attrNameLst>
                                          <p:attrName>style.visibility</p:attrName>
                                        </p:attrNameLst>
                                      </p:cBhvr>
                                      <p:to>
                                        <p:strVal val="visible"/>
                                      </p:to>
                                    </p:set>
                                    <p:animEffect transition="in" filter="wipe(down)">
                                      <p:cBhvr>
                                        <p:cTn id="34" dur="500"/>
                                        <p:tgtEl>
                                          <p:spTgt spid="5">
                                            <p:graphicEl>
                                              <a:dgm id="{277C1C7F-4042-46AD-A0BF-A727725DD52C}"/>
                                            </p:graphic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5">
                                            <p:graphicEl>
                                              <a:dgm id="{D57C1652-CE55-40B7-9656-BCBC7A9B1BFF}"/>
                                            </p:graphicEl>
                                          </p:spTgt>
                                        </p:tgtEl>
                                        <p:attrNameLst>
                                          <p:attrName>style.visibility</p:attrName>
                                        </p:attrNameLst>
                                      </p:cBhvr>
                                      <p:to>
                                        <p:strVal val="visible"/>
                                      </p:to>
                                    </p:set>
                                    <p:animEffect transition="in" filter="wipe(down)">
                                      <p:cBhvr>
                                        <p:cTn id="39" dur="500"/>
                                        <p:tgtEl>
                                          <p:spTgt spid="5">
                                            <p:graphicEl>
                                              <a:dgm id="{D57C1652-CE55-40B7-9656-BCBC7A9B1BFF}"/>
                                            </p:graphicEl>
                                          </p:spTgt>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5">
                                            <p:graphicEl>
                                              <a:dgm id="{F6E31A80-B084-4343-A14D-99CD73A96266}"/>
                                            </p:graphicEl>
                                          </p:spTgt>
                                        </p:tgtEl>
                                        <p:attrNameLst>
                                          <p:attrName>style.visibility</p:attrName>
                                        </p:attrNameLst>
                                      </p:cBhvr>
                                      <p:to>
                                        <p:strVal val="visible"/>
                                      </p:to>
                                    </p:set>
                                    <p:animEffect transition="in" filter="wipe(down)">
                                      <p:cBhvr>
                                        <p:cTn id="42" dur="500"/>
                                        <p:tgtEl>
                                          <p:spTgt spid="5">
                                            <p:graphicEl>
                                              <a:dgm id="{F6E31A80-B084-4343-A14D-99CD73A96266}"/>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5">
                                            <p:graphicEl>
                                              <a:dgm id="{08920515-4859-4958-B18F-9169C199177B}"/>
                                            </p:graphicEl>
                                          </p:spTgt>
                                        </p:tgtEl>
                                        <p:attrNameLst>
                                          <p:attrName>style.visibility</p:attrName>
                                        </p:attrNameLst>
                                      </p:cBhvr>
                                      <p:to>
                                        <p:strVal val="visible"/>
                                      </p:to>
                                    </p:set>
                                    <p:animEffect transition="in" filter="wipe(down)">
                                      <p:cBhvr>
                                        <p:cTn id="47" dur="500"/>
                                        <p:tgtEl>
                                          <p:spTgt spid="5">
                                            <p:graphicEl>
                                              <a:dgm id="{08920515-4859-4958-B18F-9169C199177B}"/>
                                            </p:graphicEl>
                                          </p:spTgt>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5">
                                            <p:graphicEl>
                                              <a:dgm id="{65E8F040-08B4-468C-B4EF-E881CB22CD2A}"/>
                                            </p:graphicEl>
                                          </p:spTgt>
                                        </p:tgtEl>
                                        <p:attrNameLst>
                                          <p:attrName>style.visibility</p:attrName>
                                        </p:attrNameLst>
                                      </p:cBhvr>
                                      <p:to>
                                        <p:strVal val="visible"/>
                                      </p:to>
                                    </p:set>
                                    <p:animEffect transition="in" filter="wipe(down)">
                                      <p:cBhvr>
                                        <p:cTn id="50" dur="500"/>
                                        <p:tgtEl>
                                          <p:spTgt spid="5">
                                            <p:graphicEl>
                                              <a:dgm id="{65E8F040-08B4-468C-B4EF-E881CB22CD2A}"/>
                                            </p:graphic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grpId="0" nodeType="clickEffect">
                                  <p:stCondLst>
                                    <p:cond delay="0"/>
                                  </p:stCondLst>
                                  <p:childTnLst>
                                    <p:set>
                                      <p:cBhvr>
                                        <p:cTn id="54" dur="1" fill="hold">
                                          <p:stCondLst>
                                            <p:cond delay="0"/>
                                          </p:stCondLst>
                                        </p:cTn>
                                        <p:tgtEl>
                                          <p:spTgt spid="5">
                                            <p:graphicEl>
                                              <a:dgm id="{D15D5D61-83E7-4586-A3EE-CBC0A11D85B5}"/>
                                            </p:graphicEl>
                                          </p:spTgt>
                                        </p:tgtEl>
                                        <p:attrNameLst>
                                          <p:attrName>style.visibility</p:attrName>
                                        </p:attrNameLst>
                                      </p:cBhvr>
                                      <p:to>
                                        <p:strVal val="visible"/>
                                      </p:to>
                                    </p:set>
                                    <p:animEffect transition="in" filter="wipe(down)">
                                      <p:cBhvr>
                                        <p:cTn id="55" dur="500"/>
                                        <p:tgtEl>
                                          <p:spTgt spid="5">
                                            <p:graphicEl>
                                              <a:dgm id="{D15D5D61-83E7-4586-A3EE-CBC0A11D85B5}"/>
                                            </p:graphicEl>
                                          </p:spTgt>
                                        </p:tgtEl>
                                      </p:cBhvr>
                                    </p:animEffect>
                                  </p:childTnLst>
                                </p:cTn>
                              </p:par>
                              <p:par>
                                <p:cTn id="56" presetID="22" presetClass="entr" presetSubtype="4" fill="hold" grpId="0" nodeType="withEffect">
                                  <p:stCondLst>
                                    <p:cond delay="0"/>
                                  </p:stCondLst>
                                  <p:childTnLst>
                                    <p:set>
                                      <p:cBhvr>
                                        <p:cTn id="57" dur="1" fill="hold">
                                          <p:stCondLst>
                                            <p:cond delay="0"/>
                                          </p:stCondLst>
                                        </p:cTn>
                                        <p:tgtEl>
                                          <p:spTgt spid="5">
                                            <p:graphicEl>
                                              <a:dgm id="{761BA127-6A94-400D-B5F9-AD6E8FA62ADC}"/>
                                            </p:graphicEl>
                                          </p:spTgt>
                                        </p:tgtEl>
                                        <p:attrNameLst>
                                          <p:attrName>style.visibility</p:attrName>
                                        </p:attrNameLst>
                                      </p:cBhvr>
                                      <p:to>
                                        <p:strVal val="visible"/>
                                      </p:to>
                                    </p:set>
                                    <p:animEffect transition="in" filter="wipe(down)">
                                      <p:cBhvr>
                                        <p:cTn id="58" dur="500"/>
                                        <p:tgtEl>
                                          <p:spTgt spid="5">
                                            <p:graphicEl>
                                              <a:dgm id="{761BA127-6A94-400D-B5F9-AD6E8FA62ADC}"/>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unywallpaper-ppt-light.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66"/>
            <a:ext cx="9144000" cy="5143500"/>
          </a:xfrm>
          <a:prstGeom prst="rect">
            <a:avLst/>
          </a:prstGeom>
        </p:spPr>
      </p:pic>
      <p:pic>
        <p:nvPicPr>
          <p:cNvPr id="7" name="Picture 6" descr="watermark__BLUE_logo.png"/>
          <p:cNvPicPr>
            <a:picLocks noChangeAspect="1"/>
          </p:cNvPicPr>
          <p:nvPr/>
        </p:nvPicPr>
        <p:blipFill>
          <a:blip r:embed="rId4" cstate="screen">
            <a:duotone>
              <a:schemeClr val="bg2">
                <a:shade val="45000"/>
                <a:satMod val="135000"/>
              </a:schemeClr>
              <a:prstClr val="white"/>
            </a:duotone>
            <a:lum bright="100000"/>
            <a:extLst>
              <a:ext uri="{28A0092B-C50C-407E-A947-70E740481C1C}">
                <a14:useLocalDpi xmlns:a14="http://schemas.microsoft.com/office/drawing/2010/main"/>
              </a:ext>
            </a:extLst>
          </a:blip>
          <a:srcRect l="-11619"/>
          <a:stretch>
            <a:fillRect/>
          </a:stretch>
        </p:blipFill>
        <p:spPr bwMode="auto">
          <a:xfrm>
            <a:off x="7679281" y="4329114"/>
            <a:ext cx="1219200" cy="814387"/>
          </a:xfrm>
          <a:prstGeom prst="rect">
            <a:avLst/>
          </a:prstGeom>
          <a:noFill/>
          <a:ln w="9525">
            <a:noFill/>
            <a:miter lim="800000"/>
            <a:headEnd/>
            <a:tailEnd/>
          </a:ln>
        </p:spPr>
      </p:pic>
      <p:sp>
        <p:nvSpPr>
          <p:cNvPr id="6" name="Rectangle 5"/>
          <p:cNvSpPr/>
          <p:nvPr/>
        </p:nvSpPr>
        <p:spPr>
          <a:xfrm>
            <a:off x="1324281" y="97837"/>
            <a:ext cx="6495438" cy="1138773"/>
          </a:xfrm>
          <a:prstGeom prst="rect">
            <a:avLst/>
          </a:prstGeom>
        </p:spPr>
        <p:txBody>
          <a:bodyPr wrap="square">
            <a:spAutoFit/>
          </a:bodyPr>
          <a:lstStyle/>
          <a:p>
            <a:pPr algn="ctr"/>
            <a:r>
              <a:rPr lang="en-US" sz="3400" b="1" dirty="0">
                <a:solidFill>
                  <a:schemeClr val="tx2"/>
                </a:solidFill>
                <a:latin typeface="Arial" pitchFamily="34" charset="0"/>
                <a:cs typeface="Arial" pitchFamily="34" charset="0"/>
              </a:rPr>
              <a:t>How to Establish a Strong Control Environment </a:t>
            </a:r>
          </a:p>
        </p:txBody>
      </p:sp>
      <p:graphicFrame>
        <p:nvGraphicFramePr>
          <p:cNvPr id="5" name="Diagram 4"/>
          <p:cNvGraphicFramePr/>
          <p:nvPr>
            <p:extLst>
              <p:ext uri="{D42A27DB-BD31-4B8C-83A1-F6EECF244321}">
                <p14:modId xmlns:p14="http://schemas.microsoft.com/office/powerpoint/2010/main" val="670247020"/>
              </p:ext>
            </p:extLst>
          </p:nvPr>
        </p:nvGraphicFramePr>
        <p:xfrm>
          <a:off x="1033197" y="1001044"/>
          <a:ext cx="6786522" cy="395866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8" name="Footer Placeholder 8"/>
          <p:cNvSpPr txBox="1">
            <a:spLocks/>
          </p:cNvSpPr>
          <p:nvPr/>
        </p:nvSpPr>
        <p:spPr>
          <a:xfrm>
            <a:off x="8756904" y="4767263"/>
            <a:ext cx="387096" cy="273844"/>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2</a:t>
            </a:r>
          </a:p>
        </p:txBody>
      </p:sp>
    </p:spTree>
    <p:extLst>
      <p:ext uri="{BB962C8B-B14F-4D97-AF65-F5344CB8AC3E}">
        <p14:creationId xmlns:p14="http://schemas.microsoft.com/office/powerpoint/2010/main" val="3023230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grpId="0" nodeType="clickEffect">
                                  <p:stCondLst>
                                    <p:cond delay="0"/>
                                  </p:stCondLst>
                                  <p:childTnLst>
                                    <p:anim calcmode="lin" valueType="num">
                                      <p:cBhvr>
                                        <p:cTn id="6" dur="1000"/>
                                        <p:tgtEl>
                                          <p:spTgt spid="5">
                                            <p:graphicEl>
                                              <a:dgm id="{23E32AFB-AC4F-4325-8E06-68E18A453C50}"/>
                                            </p:graphicEl>
                                          </p:spTgt>
                                        </p:tgtEl>
                                        <p:attrNameLst>
                                          <p:attrName>ppt_w</p:attrName>
                                        </p:attrNameLst>
                                      </p:cBhvr>
                                      <p:tavLst>
                                        <p:tav tm="0">
                                          <p:val>
                                            <p:strVal val="ppt_w"/>
                                          </p:val>
                                        </p:tav>
                                        <p:tav tm="100000">
                                          <p:val>
                                            <p:fltVal val="0"/>
                                          </p:val>
                                        </p:tav>
                                      </p:tavLst>
                                    </p:anim>
                                    <p:anim calcmode="lin" valueType="num">
                                      <p:cBhvr>
                                        <p:cTn id="7" dur="1000"/>
                                        <p:tgtEl>
                                          <p:spTgt spid="5">
                                            <p:graphicEl>
                                              <a:dgm id="{23E32AFB-AC4F-4325-8E06-68E18A453C50}"/>
                                            </p:graphicEl>
                                          </p:spTgt>
                                        </p:tgtEl>
                                        <p:attrNameLst>
                                          <p:attrName>ppt_h</p:attrName>
                                        </p:attrNameLst>
                                      </p:cBhvr>
                                      <p:tavLst>
                                        <p:tav tm="0">
                                          <p:val>
                                            <p:strVal val="ppt_h"/>
                                          </p:val>
                                        </p:tav>
                                        <p:tav tm="100000">
                                          <p:val>
                                            <p:fltVal val="0"/>
                                          </p:val>
                                        </p:tav>
                                      </p:tavLst>
                                    </p:anim>
                                    <p:anim calcmode="lin" valueType="num">
                                      <p:cBhvr>
                                        <p:cTn id="8" dur="1000"/>
                                        <p:tgtEl>
                                          <p:spTgt spid="5">
                                            <p:graphicEl>
                                              <a:dgm id="{23E32AFB-AC4F-4325-8E06-68E18A453C50}"/>
                                            </p:graphicEl>
                                          </p:spTgt>
                                        </p:tgtEl>
                                        <p:attrNameLst>
                                          <p:attrName>style.rotation</p:attrName>
                                        </p:attrNameLst>
                                      </p:cBhvr>
                                      <p:tavLst>
                                        <p:tav tm="0">
                                          <p:val>
                                            <p:fltVal val="0"/>
                                          </p:val>
                                        </p:tav>
                                        <p:tav tm="100000">
                                          <p:val>
                                            <p:fltVal val="90"/>
                                          </p:val>
                                        </p:tav>
                                      </p:tavLst>
                                    </p:anim>
                                    <p:animEffect transition="out" filter="fade">
                                      <p:cBhvr>
                                        <p:cTn id="9" dur="1000"/>
                                        <p:tgtEl>
                                          <p:spTgt spid="5">
                                            <p:graphicEl>
                                              <a:dgm id="{23E32AFB-AC4F-4325-8E06-68E18A453C50}"/>
                                            </p:graphicEl>
                                          </p:spTgt>
                                        </p:tgtEl>
                                      </p:cBhvr>
                                    </p:animEffect>
                                    <p:set>
                                      <p:cBhvr>
                                        <p:cTn id="10" dur="1" fill="hold">
                                          <p:stCondLst>
                                            <p:cond delay="999"/>
                                          </p:stCondLst>
                                        </p:cTn>
                                        <p:tgtEl>
                                          <p:spTgt spid="5">
                                            <p:graphicEl>
                                              <a:dgm id="{23E32AFB-AC4F-4325-8E06-68E18A453C50}"/>
                                            </p:graphicEl>
                                          </p:spTgt>
                                        </p:tgtEl>
                                        <p:attrNameLst>
                                          <p:attrName>style.visibility</p:attrName>
                                        </p:attrNameLst>
                                      </p:cBhvr>
                                      <p:to>
                                        <p:strVal val="hidden"/>
                                      </p:to>
                                    </p:set>
                                  </p:childTnLst>
                                </p:cTn>
                              </p:par>
                              <p:par>
                                <p:cTn id="11" presetID="31" presetClass="exit" presetSubtype="0" fill="hold" grpId="0" nodeType="withEffect">
                                  <p:stCondLst>
                                    <p:cond delay="0"/>
                                  </p:stCondLst>
                                  <p:childTnLst>
                                    <p:anim calcmode="lin" valueType="num">
                                      <p:cBhvr>
                                        <p:cTn id="12" dur="1000"/>
                                        <p:tgtEl>
                                          <p:spTgt spid="5">
                                            <p:graphicEl>
                                              <a:dgm id="{6AF31B85-3C64-4812-BB97-53C3F82438FF}"/>
                                            </p:graphicEl>
                                          </p:spTgt>
                                        </p:tgtEl>
                                        <p:attrNameLst>
                                          <p:attrName>ppt_w</p:attrName>
                                        </p:attrNameLst>
                                      </p:cBhvr>
                                      <p:tavLst>
                                        <p:tav tm="0">
                                          <p:val>
                                            <p:strVal val="ppt_w"/>
                                          </p:val>
                                        </p:tav>
                                        <p:tav tm="100000">
                                          <p:val>
                                            <p:fltVal val="0"/>
                                          </p:val>
                                        </p:tav>
                                      </p:tavLst>
                                    </p:anim>
                                    <p:anim calcmode="lin" valueType="num">
                                      <p:cBhvr>
                                        <p:cTn id="13" dur="1000"/>
                                        <p:tgtEl>
                                          <p:spTgt spid="5">
                                            <p:graphicEl>
                                              <a:dgm id="{6AF31B85-3C64-4812-BB97-53C3F82438FF}"/>
                                            </p:graphicEl>
                                          </p:spTgt>
                                        </p:tgtEl>
                                        <p:attrNameLst>
                                          <p:attrName>ppt_h</p:attrName>
                                        </p:attrNameLst>
                                      </p:cBhvr>
                                      <p:tavLst>
                                        <p:tav tm="0">
                                          <p:val>
                                            <p:strVal val="ppt_h"/>
                                          </p:val>
                                        </p:tav>
                                        <p:tav tm="100000">
                                          <p:val>
                                            <p:fltVal val="0"/>
                                          </p:val>
                                        </p:tav>
                                      </p:tavLst>
                                    </p:anim>
                                    <p:anim calcmode="lin" valueType="num">
                                      <p:cBhvr>
                                        <p:cTn id="14" dur="1000"/>
                                        <p:tgtEl>
                                          <p:spTgt spid="5">
                                            <p:graphicEl>
                                              <a:dgm id="{6AF31B85-3C64-4812-BB97-53C3F82438FF}"/>
                                            </p:graphicEl>
                                          </p:spTgt>
                                        </p:tgtEl>
                                        <p:attrNameLst>
                                          <p:attrName>style.rotation</p:attrName>
                                        </p:attrNameLst>
                                      </p:cBhvr>
                                      <p:tavLst>
                                        <p:tav tm="0">
                                          <p:val>
                                            <p:fltVal val="0"/>
                                          </p:val>
                                        </p:tav>
                                        <p:tav tm="100000">
                                          <p:val>
                                            <p:fltVal val="90"/>
                                          </p:val>
                                        </p:tav>
                                      </p:tavLst>
                                    </p:anim>
                                    <p:animEffect transition="out" filter="fade">
                                      <p:cBhvr>
                                        <p:cTn id="15" dur="1000"/>
                                        <p:tgtEl>
                                          <p:spTgt spid="5">
                                            <p:graphicEl>
                                              <a:dgm id="{6AF31B85-3C64-4812-BB97-53C3F82438FF}"/>
                                            </p:graphicEl>
                                          </p:spTgt>
                                        </p:tgtEl>
                                      </p:cBhvr>
                                    </p:animEffect>
                                    <p:set>
                                      <p:cBhvr>
                                        <p:cTn id="16" dur="1" fill="hold">
                                          <p:stCondLst>
                                            <p:cond delay="999"/>
                                          </p:stCondLst>
                                        </p:cTn>
                                        <p:tgtEl>
                                          <p:spTgt spid="5">
                                            <p:graphicEl>
                                              <a:dgm id="{6AF31B85-3C64-4812-BB97-53C3F82438FF}"/>
                                            </p:graphicEl>
                                          </p:spTgt>
                                        </p:tgtEl>
                                        <p:attrNameLst>
                                          <p:attrName>style.visibility</p:attrName>
                                        </p:attrNameLst>
                                      </p:cBhvr>
                                      <p:to>
                                        <p:strVal val="hidden"/>
                                      </p:to>
                                    </p:set>
                                  </p:childTnLst>
                                </p:cTn>
                              </p:par>
                              <p:par>
                                <p:cTn id="17" presetID="31" presetClass="exit" presetSubtype="0" fill="hold" grpId="0" nodeType="withEffect">
                                  <p:stCondLst>
                                    <p:cond delay="0"/>
                                  </p:stCondLst>
                                  <p:childTnLst>
                                    <p:anim calcmode="lin" valueType="num">
                                      <p:cBhvr>
                                        <p:cTn id="18" dur="1000"/>
                                        <p:tgtEl>
                                          <p:spTgt spid="5">
                                            <p:graphicEl>
                                              <a:dgm id="{81382CEF-4A37-46C3-A209-622058965B7F}"/>
                                            </p:graphicEl>
                                          </p:spTgt>
                                        </p:tgtEl>
                                        <p:attrNameLst>
                                          <p:attrName>ppt_w</p:attrName>
                                        </p:attrNameLst>
                                      </p:cBhvr>
                                      <p:tavLst>
                                        <p:tav tm="0">
                                          <p:val>
                                            <p:strVal val="ppt_w"/>
                                          </p:val>
                                        </p:tav>
                                        <p:tav tm="100000">
                                          <p:val>
                                            <p:fltVal val="0"/>
                                          </p:val>
                                        </p:tav>
                                      </p:tavLst>
                                    </p:anim>
                                    <p:anim calcmode="lin" valueType="num">
                                      <p:cBhvr>
                                        <p:cTn id="19" dur="1000"/>
                                        <p:tgtEl>
                                          <p:spTgt spid="5">
                                            <p:graphicEl>
                                              <a:dgm id="{81382CEF-4A37-46C3-A209-622058965B7F}"/>
                                            </p:graphicEl>
                                          </p:spTgt>
                                        </p:tgtEl>
                                        <p:attrNameLst>
                                          <p:attrName>ppt_h</p:attrName>
                                        </p:attrNameLst>
                                      </p:cBhvr>
                                      <p:tavLst>
                                        <p:tav tm="0">
                                          <p:val>
                                            <p:strVal val="ppt_h"/>
                                          </p:val>
                                        </p:tav>
                                        <p:tav tm="100000">
                                          <p:val>
                                            <p:fltVal val="0"/>
                                          </p:val>
                                        </p:tav>
                                      </p:tavLst>
                                    </p:anim>
                                    <p:anim calcmode="lin" valueType="num">
                                      <p:cBhvr>
                                        <p:cTn id="20" dur="1000"/>
                                        <p:tgtEl>
                                          <p:spTgt spid="5">
                                            <p:graphicEl>
                                              <a:dgm id="{81382CEF-4A37-46C3-A209-622058965B7F}"/>
                                            </p:graphicEl>
                                          </p:spTgt>
                                        </p:tgtEl>
                                        <p:attrNameLst>
                                          <p:attrName>style.rotation</p:attrName>
                                        </p:attrNameLst>
                                      </p:cBhvr>
                                      <p:tavLst>
                                        <p:tav tm="0">
                                          <p:val>
                                            <p:fltVal val="0"/>
                                          </p:val>
                                        </p:tav>
                                        <p:tav tm="100000">
                                          <p:val>
                                            <p:fltVal val="90"/>
                                          </p:val>
                                        </p:tav>
                                      </p:tavLst>
                                    </p:anim>
                                    <p:animEffect transition="out" filter="fade">
                                      <p:cBhvr>
                                        <p:cTn id="21" dur="1000"/>
                                        <p:tgtEl>
                                          <p:spTgt spid="5">
                                            <p:graphicEl>
                                              <a:dgm id="{81382CEF-4A37-46C3-A209-622058965B7F}"/>
                                            </p:graphicEl>
                                          </p:spTgt>
                                        </p:tgtEl>
                                      </p:cBhvr>
                                    </p:animEffect>
                                    <p:set>
                                      <p:cBhvr>
                                        <p:cTn id="22" dur="1" fill="hold">
                                          <p:stCondLst>
                                            <p:cond delay="999"/>
                                          </p:stCondLst>
                                        </p:cTn>
                                        <p:tgtEl>
                                          <p:spTgt spid="5">
                                            <p:graphicEl>
                                              <a:dgm id="{81382CEF-4A37-46C3-A209-622058965B7F}"/>
                                            </p:graphicEl>
                                          </p:spTgt>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31" presetClass="exit" presetSubtype="0" fill="hold" grpId="0" nodeType="clickEffect">
                                  <p:stCondLst>
                                    <p:cond delay="0"/>
                                  </p:stCondLst>
                                  <p:childTnLst>
                                    <p:anim calcmode="lin" valueType="num">
                                      <p:cBhvr>
                                        <p:cTn id="26" dur="1000"/>
                                        <p:tgtEl>
                                          <p:spTgt spid="5">
                                            <p:graphicEl>
                                              <a:dgm id="{054002BE-AB50-4E97-978A-3D252DA570A0}"/>
                                            </p:graphicEl>
                                          </p:spTgt>
                                        </p:tgtEl>
                                        <p:attrNameLst>
                                          <p:attrName>ppt_w</p:attrName>
                                        </p:attrNameLst>
                                      </p:cBhvr>
                                      <p:tavLst>
                                        <p:tav tm="0">
                                          <p:val>
                                            <p:strVal val="ppt_w"/>
                                          </p:val>
                                        </p:tav>
                                        <p:tav tm="100000">
                                          <p:val>
                                            <p:fltVal val="0"/>
                                          </p:val>
                                        </p:tav>
                                      </p:tavLst>
                                    </p:anim>
                                    <p:anim calcmode="lin" valueType="num">
                                      <p:cBhvr>
                                        <p:cTn id="27" dur="1000"/>
                                        <p:tgtEl>
                                          <p:spTgt spid="5">
                                            <p:graphicEl>
                                              <a:dgm id="{054002BE-AB50-4E97-978A-3D252DA570A0}"/>
                                            </p:graphicEl>
                                          </p:spTgt>
                                        </p:tgtEl>
                                        <p:attrNameLst>
                                          <p:attrName>ppt_h</p:attrName>
                                        </p:attrNameLst>
                                      </p:cBhvr>
                                      <p:tavLst>
                                        <p:tav tm="0">
                                          <p:val>
                                            <p:strVal val="ppt_h"/>
                                          </p:val>
                                        </p:tav>
                                        <p:tav tm="100000">
                                          <p:val>
                                            <p:fltVal val="0"/>
                                          </p:val>
                                        </p:tav>
                                      </p:tavLst>
                                    </p:anim>
                                    <p:anim calcmode="lin" valueType="num">
                                      <p:cBhvr>
                                        <p:cTn id="28" dur="1000"/>
                                        <p:tgtEl>
                                          <p:spTgt spid="5">
                                            <p:graphicEl>
                                              <a:dgm id="{054002BE-AB50-4E97-978A-3D252DA570A0}"/>
                                            </p:graphicEl>
                                          </p:spTgt>
                                        </p:tgtEl>
                                        <p:attrNameLst>
                                          <p:attrName>style.rotation</p:attrName>
                                        </p:attrNameLst>
                                      </p:cBhvr>
                                      <p:tavLst>
                                        <p:tav tm="0">
                                          <p:val>
                                            <p:fltVal val="0"/>
                                          </p:val>
                                        </p:tav>
                                        <p:tav tm="100000">
                                          <p:val>
                                            <p:fltVal val="90"/>
                                          </p:val>
                                        </p:tav>
                                      </p:tavLst>
                                    </p:anim>
                                    <p:animEffect transition="out" filter="fade">
                                      <p:cBhvr>
                                        <p:cTn id="29" dur="1000"/>
                                        <p:tgtEl>
                                          <p:spTgt spid="5">
                                            <p:graphicEl>
                                              <a:dgm id="{054002BE-AB50-4E97-978A-3D252DA570A0}"/>
                                            </p:graphicEl>
                                          </p:spTgt>
                                        </p:tgtEl>
                                      </p:cBhvr>
                                    </p:animEffect>
                                    <p:set>
                                      <p:cBhvr>
                                        <p:cTn id="30" dur="1" fill="hold">
                                          <p:stCondLst>
                                            <p:cond delay="999"/>
                                          </p:stCondLst>
                                        </p:cTn>
                                        <p:tgtEl>
                                          <p:spTgt spid="5">
                                            <p:graphicEl>
                                              <a:dgm id="{054002BE-AB50-4E97-978A-3D252DA570A0}"/>
                                            </p:graphicEl>
                                          </p:spTgt>
                                        </p:tgtEl>
                                        <p:attrNameLst>
                                          <p:attrName>style.visibility</p:attrName>
                                        </p:attrNameLst>
                                      </p:cBhvr>
                                      <p:to>
                                        <p:strVal val="hidden"/>
                                      </p:to>
                                    </p:set>
                                  </p:childTnLst>
                                </p:cTn>
                              </p:par>
                              <p:par>
                                <p:cTn id="31" presetID="31" presetClass="exit" presetSubtype="0" fill="hold" grpId="0" nodeType="withEffect">
                                  <p:stCondLst>
                                    <p:cond delay="0"/>
                                  </p:stCondLst>
                                  <p:childTnLst>
                                    <p:anim calcmode="lin" valueType="num">
                                      <p:cBhvr>
                                        <p:cTn id="32" dur="1000"/>
                                        <p:tgtEl>
                                          <p:spTgt spid="5">
                                            <p:graphicEl>
                                              <a:dgm id="{E44268B6-B779-4F90-82CA-DEFD5E20D4F1}"/>
                                            </p:graphicEl>
                                          </p:spTgt>
                                        </p:tgtEl>
                                        <p:attrNameLst>
                                          <p:attrName>ppt_w</p:attrName>
                                        </p:attrNameLst>
                                      </p:cBhvr>
                                      <p:tavLst>
                                        <p:tav tm="0">
                                          <p:val>
                                            <p:strVal val="ppt_w"/>
                                          </p:val>
                                        </p:tav>
                                        <p:tav tm="100000">
                                          <p:val>
                                            <p:fltVal val="0"/>
                                          </p:val>
                                        </p:tav>
                                      </p:tavLst>
                                    </p:anim>
                                    <p:anim calcmode="lin" valueType="num">
                                      <p:cBhvr>
                                        <p:cTn id="33" dur="1000"/>
                                        <p:tgtEl>
                                          <p:spTgt spid="5">
                                            <p:graphicEl>
                                              <a:dgm id="{E44268B6-B779-4F90-82CA-DEFD5E20D4F1}"/>
                                            </p:graphicEl>
                                          </p:spTgt>
                                        </p:tgtEl>
                                        <p:attrNameLst>
                                          <p:attrName>ppt_h</p:attrName>
                                        </p:attrNameLst>
                                      </p:cBhvr>
                                      <p:tavLst>
                                        <p:tav tm="0">
                                          <p:val>
                                            <p:strVal val="ppt_h"/>
                                          </p:val>
                                        </p:tav>
                                        <p:tav tm="100000">
                                          <p:val>
                                            <p:fltVal val="0"/>
                                          </p:val>
                                        </p:tav>
                                      </p:tavLst>
                                    </p:anim>
                                    <p:anim calcmode="lin" valueType="num">
                                      <p:cBhvr>
                                        <p:cTn id="34" dur="1000"/>
                                        <p:tgtEl>
                                          <p:spTgt spid="5">
                                            <p:graphicEl>
                                              <a:dgm id="{E44268B6-B779-4F90-82CA-DEFD5E20D4F1}"/>
                                            </p:graphicEl>
                                          </p:spTgt>
                                        </p:tgtEl>
                                        <p:attrNameLst>
                                          <p:attrName>style.rotation</p:attrName>
                                        </p:attrNameLst>
                                      </p:cBhvr>
                                      <p:tavLst>
                                        <p:tav tm="0">
                                          <p:val>
                                            <p:fltVal val="0"/>
                                          </p:val>
                                        </p:tav>
                                        <p:tav tm="100000">
                                          <p:val>
                                            <p:fltVal val="90"/>
                                          </p:val>
                                        </p:tav>
                                      </p:tavLst>
                                    </p:anim>
                                    <p:animEffect transition="out" filter="fade">
                                      <p:cBhvr>
                                        <p:cTn id="35" dur="1000"/>
                                        <p:tgtEl>
                                          <p:spTgt spid="5">
                                            <p:graphicEl>
                                              <a:dgm id="{E44268B6-B779-4F90-82CA-DEFD5E20D4F1}"/>
                                            </p:graphicEl>
                                          </p:spTgt>
                                        </p:tgtEl>
                                      </p:cBhvr>
                                    </p:animEffect>
                                    <p:set>
                                      <p:cBhvr>
                                        <p:cTn id="36" dur="1" fill="hold">
                                          <p:stCondLst>
                                            <p:cond delay="999"/>
                                          </p:stCondLst>
                                        </p:cTn>
                                        <p:tgtEl>
                                          <p:spTgt spid="5">
                                            <p:graphicEl>
                                              <a:dgm id="{E44268B6-B779-4F90-82CA-DEFD5E20D4F1}"/>
                                            </p:graphicEl>
                                          </p:spTgt>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31" presetClass="exit" presetSubtype="0" fill="hold" grpId="0" nodeType="clickEffect">
                                  <p:stCondLst>
                                    <p:cond delay="0"/>
                                  </p:stCondLst>
                                  <p:childTnLst>
                                    <p:anim calcmode="lin" valueType="num">
                                      <p:cBhvr>
                                        <p:cTn id="40" dur="1000"/>
                                        <p:tgtEl>
                                          <p:spTgt spid="5">
                                            <p:graphicEl>
                                              <a:dgm id="{22265163-8E85-4AE8-9B79-55B630C94CDD}"/>
                                            </p:graphicEl>
                                          </p:spTgt>
                                        </p:tgtEl>
                                        <p:attrNameLst>
                                          <p:attrName>ppt_w</p:attrName>
                                        </p:attrNameLst>
                                      </p:cBhvr>
                                      <p:tavLst>
                                        <p:tav tm="0">
                                          <p:val>
                                            <p:strVal val="ppt_w"/>
                                          </p:val>
                                        </p:tav>
                                        <p:tav tm="100000">
                                          <p:val>
                                            <p:fltVal val="0"/>
                                          </p:val>
                                        </p:tav>
                                      </p:tavLst>
                                    </p:anim>
                                    <p:anim calcmode="lin" valueType="num">
                                      <p:cBhvr>
                                        <p:cTn id="41" dur="1000"/>
                                        <p:tgtEl>
                                          <p:spTgt spid="5">
                                            <p:graphicEl>
                                              <a:dgm id="{22265163-8E85-4AE8-9B79-55B630C94CDD}"/>
                                            </p:graphicEl>
                                          </p:spTgt>
                                        </p:tgtEl>
                                        <p:attrNameLst>
                                          <p:attrName>ppt_h</p:attrName>
                                        </p:attrNameLst>
                                      </p:cBhvr>
                                      <p:tavLst>
                                        <p:tav tm="0">
                                          <p:val>
                                            <p:strVal val="ppt_h"/>
                                          </p:val>
                                        </p:tav>
                                        <p:tav tm="100000">
                                          <p:val>
                                            <p:fltVal val="0"/>
                                          </p:val>
                                        </p:tav>
                                      </p:tavLst>
                                    </p:anim>
                                    <p:anim calcmode="lin" valueType="num">
                                      <p:cBhvr>
                                        <p:cTn id="42" dur="1000"/>
                                        <p:tgtEl>
                                          <p:spTgt spid="5">
                                            <p:graphicEl>
                                              <a:dgm id="{22265163-8E85-4AE8-9B79-55B630C94CDD}"/>
                                            </p:graphicEl>
                                          </p:spTgt>
                                        </p:tgtEl>
                                        <p:attrNameLst>
                                          <p:attrName>style.rotation</p:attrName>
                                        </p:attrNameLst>
                                      </p:cBhvr>
                                      <p:tavLst>
                                        <p:tav tm="0">
                                          <p:val>
                                            <p:fltVal val="0"/>
                                          </p:val>
                                        </p:tav>
                                        <p:tav tm="100000">
                                          <p:val>
                                            <p:fltVal val="90"/>
                                          </p:val>
                                        </p:tav>
                                      </p:tavLst>
                                    </p:anim>
                                    <p:animEffect transition="out" filter="fade">
                                      <p:cBhvr>
                                        <p:cTn id="43" dur="1000"/>
                                        <p:tgtEl>
                                          <p:spTgt spid="5">
                                            <p:graphicEl>
                                              <a:dgm id="{22265163-8E85-4AE8-9B79-55B630C94CDD}"/>
                                            </p:graphicEl>
                                          </p:spTgt>
                                        </p:tgtEl>
                                      </p:cBhvr>
                                    </p:animEffect>
                                    <p:set>
                                      <p:cBhvr>
                                        <p:cTn id="44" dur="1" fill="hold">
                                          <p:stCondLst>
                                            <p:cond delay="999"/>
                                          </p:stCondLst>
                                        </p:cTn>
                                        <p:tgtEl>
                                          <p:spTgt spid="5">
                                            <p:graphicEl>
                                              <a:dgm id="{22265163-8E85-4AE8-9B79-55B630C94CDD}"/>
                                            </p:graphicEl>
                                          </p:spTgt>
                                        </p:tgtEl>
                                        <p:attrNameLst>
                                          <p:attrName>style.visibility</p:attrName>
                                        </p:attrNameLst>
                                      </p:cBhvr>
                                      <p:to>
                                        <p:strVal val="hidden"/>
                                      </p:to>
                                    </p:set>
                                  </p:childTnLst>
                                </p:cTn>
                              </p:par>
                              <p:par>
                                <p:cTn id="45" presetID="31" presetClass="exit" presetSubtype="0" fill="hold" grpId="0" nodeType="withEffect">
                                  <p:stCondLst>
                                    <p:cond delay="0"/>
                                  </p:stCondLst>
                                  <p:childTnLst>
                                    <p:anim calcmode="lin" valueType="num">
                                      <p:cBhvr>
                                        <p:cTn id="46" dur="1000"/>
                                        <p:tgtEl>
                                          <p:spTgt spid="5">
                                            <p:graphicEl>
                                              <a:dgm id="{5733247A-0E81-4729-A798-F2D78DE7E712}"/>
                                            </p:graphicEl>
                                          </p:spTgt>
                                        </p:tgtEl>
                                        <p:attrNameLst>
                                          <p:attrName>ppt_w</p:attrName>
                                        </p:attrNameLst>
                                      </p:cBhvr>
                                      <p:tavLst>
                                        <p:tav tm="0">
                                          <p:val>
                                            <p:strVal val="ppt_w"/>
                                          </p:val>
                                        </p:tav>
                                        <p:tav tm="100000">
                                          <p:val>
                                            <p:fltVal val="0"/>
                                          </p:val>
                                        </p:tav>
                                      </p:tavLst>
                                    </p:anim>
                                    <p:anim calcmode="lin" valueType="num">
                                      <p:cBhvr>
                                        <p:cTn id="47" dur="1000"/>
                                        <p:tgtEl>
                                          <p:spTgt spid="5">
                                            <p:graphicEl>
                                              <a:dgm id="{5733247A-0E81-4729-A798-F2D78DE7E712}"/>
                                            </p:graphicEl>
                                          </p:spTgt>
                                        </p:tgtEl>
                                        <p:attrNameLst>
                                          <p:attrName>ppt_h</p:attrName>
                                        </p:attrNameLst>
                                      </p:cBhvr>
                                      <p:tavLst>
                                        <p:tav tm="0">
                                          <p:val>
                                            <p:strVal val="ppt_h"/>
                                          </p:val>
                                        </p:tav>
                                        <p:tav tm="100000">
                                          <p:val>
                                            <p:fltVal val="0"/>
                                          </p:val>
                                        </p:tav>
                                      </p:tavLst>
                                    </p:anim>
                                    <p:anim calcmode="lin" valueType="num">
                                      <p:cBhvr>
                                        <p:cTn id="48" dur="1000"/>
                                        <p:tgtEl>
                                          <p:spTgt spid="5">
                                            <p:graphicEl>
                                              <a:dgm id="{5733247A-0E81-4729-A798-F2D78DE7E712}"/>
                                            </p:graphicEl>
                                          </p:spTgt>
                                        </p:tgtEl>
                                        <p:attrNameLst>
                                          <p:attrName>style.rotation</p:attrName>
                                        </p:attrNameLst>
                                      </p:cBhvr>
                                      <p:tavLst>
                                        <p:tav tm="0">
                                          <p:val>
                                            <p:fltVal val="0"/>
                                          </p:val>
                                        </p:tav>
                                        <p:tav tm="100000">
                                          <p:val>
                                            <p:fltVal val="90"/>
                                          </p:val>
                                        </p:tav>
                                      </p:tavLst>
                                    </p:anim>
                                    <p:animEffect transition="out" filter="fade">
                                      <p:cBhvr>
                                        <p:cTn id="49" dur="1000"/>
                                        <p:tgtEl>
                                          <p:spTgt spid="5">
                                            <p:graphicEl>
                                              <a:dgm id="{5733247A-0E81-4729-A798-F2D78DE7E712}"/>
                                            </p:graphicEl>
                                          </p:spTgt>
                                        </p:tgtEl>
                                      </p:cBhvr>
                                    </p:animEffect>
                                    <p:set>
                                      <p:cBhvr>
                                        <p:cTn id="50" dur="1" fill="hold">
                                          <p:stCondLst>
                                            <p:cond delay="999"/>
                                          </p:stCondLst>
                                        </p:cTn>
                                        <p:tgtEl>
                                          <p:spTgt spid="5">
                                            <p:graphicEl>
                                              <a:dgm id="{5733247A-0E81-4729-A798-F2D78DE7E712}"/>
                                            </p:graphicEl>
                                          </p:spTgt>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31" presetClass="exit" presetSubtype="0" fill="hold" grpId="0" nodeType="clickEffect">
                                  <p:stCondLst>
                                    <p:cond delay="0"/>
                                  </p:stCondLst>
                                  <p:childTnLst>
                                    <p:anim calcmode="lin" valueType="num">
                                      <p:cBhvr>
                                        <p:cTn id="54" dur="1000"/>
                                        <p:tgtEl>
                                          <p:spTgt spid="5">
                                            <p:graphicEl>
                                              <a:dgm id="{6CCA0D2D-BA2C-41CD-8F0F-D3CB5E863639}"/>
                                            </p:graphicEl>
                                          </p:spTgt>
                                        </p:tgtEl>
                                        <p:attrNameLst>
                                          <p:attrName>ppt_w</p:attrName>
                                        </p:attrNameLst>
                                      </p:cBhvr>
                                      <p:tavLst>
                                        <p:tav tm="0">
                                          <p:val>
                                            <p:strVal val="ppt_w"/>
                                          </p:val>
                                        </p:tav>
                                        <p:tav tm="100000">
                                          <p:val>
                                            <p:fltVal val="0"/>
                                          </p:val>
                                        </p:tav>
                                      </p:tavLst>
                                    </p:anim>
                                    <p:anim calcmode="lin" valueType="num">
                                      <p:cBhvr>
                                        <p:cTn id="55" dur="1000"/>
                                        <p:tgtEl>
                                          <p:spTgt spid="5">
                                            <p:graphicEl>
                                              <a:dgm id="{6CCA0D2D-BA2C-41CD-8F0F-D3CB5E863639}"/>
                                            </p:graphicEl>
                                          </p:spTgt>
                                        </p:tgtEl>
                                        <p:attrNameLst>
                                          <p:attrName>ppt_h</p:attrName>
                                        </p:attrNameLst>
                                      </p:cBhvr>
                                      <p:tavLst>
                                        <p:tav tm="0">
                                          <p:val>
                                            <p:strVal val="ppt_h"/>
                                          </p:val>
                                        </p:tav>
                                        <p:tav tm="100000">
                                          <p:val>
                                            <p:fltVal val="0"/>
                                          </p:val>
                                        </p:tav>
                                      </p:tavLst>
                                    </p:anim>
                                    <p:anim calcmode="lin" valueType="num">
                                      <p:cBhvr>
                                        <p:cTn id="56" dur="1000"/>
                                        <p:tgtEl>
                                          <p:spTgt spid="5">
                                            <p:graphicEl>
                                              <a:dgm id="{6CCA0D2D-BA2C-41CD-8F0F-D3CB5E863639}"/>
                                            </p:graphicEl>
                                          </p:spTgt>
                                        </p:tgtEl>
                                        <p:attrNameLst>
                                          <p:attrName>style.rotation</p:attrName>
                                        </p:attrNameLst>
                                      </p:cBhvr>
                                      <p:tavLst>
                                        <p:tav tm="0">
                                          <p:val>
                                            <p:fltVal val="0"/>
                                          </p:val>
                                        </p:tav>
                                        <p:tav tm="100000">
                                          <p:val>
                                            <p:fltVal val="90"/>
                                          </p:val>
                                        </p:tav>
                                      </p:tavLst>
                                    </p:anim>
                                    <p:animEffect transition="out" filter="fade">
                                      <p:cBhvr>
                                        <p:cTn id="57" dur="1000"/>
                                        <p:tgtEl>
                                          <p:spTgt spid="5">
                                            <p:graphicEl>
                                              <a:dgm id="{6CCA0D2D-BA2C-41CD-8F0F-D3CB5E863639}"/>
                                            </p:graphicEl>
                                          </p:spTgt>
                                        </p:tgtEl>
                                      </p:cBhvr>
                                    </p:animEffect>
                                    <p:set>
                                      <p:cBhvr>
                                        <p:cTn id="58" dur="1" fill="hold">
                                          <p:stCondLst>
                                            <p:cond delay="999"/>
                                          </p:stCondLst>
                                        </p:cTn>
                                        <p:tgtEl>
                                          <p:spTgt spid="5">
                                            <p:graphicEl>
                                              <a:dgm id="{6CCA0D2D-BA2C-41CD-8F0F-D3CB5E863639}"/>
                                            </p:graphicEl>
                                          </p:spTgt>
                                        </p:tgtEl>
                                        <p:attrNameLst>
                                          <p:attrName>style.visibility</p:attrName>
                                        </p:attrNameLst>
                                      </p:cBhvr>
                                      <p:to>
                                        <p:strVal val="hidden"/>
                                      </p:to>
                                    </p:set>
                                  </p:childTnLst>
                                </p:cTn>
                              </p:par>
                              <p:par>
                                <p:cTn id="59" presetID="31" presetClass="exit" presetSubtype="0" fill="hold" grpId="0" nodeType="withEffect">
                                  <p:stCondLst>
                                    <p:cond delay="0"/>
                                  </p:stCondLst>
                                  <p:childTnLst>
                                    <p:anim calcmode="lin" valueType="num">
                                      <p:cBhvr>
                                        <p:cTn id="60" dur="1000"/>
                                        <p:tgtEl>
                                          <p:spTgt spid="5">
                                            <p:graphicEl>
                                              <a:dgm id="{38C43E39-C154-4C3E-B337-012118E893F1}"/>
                                            </p:graphicEl>
                                          </p:spTgt>
                                        </p:tgtEl>
                                        <p:attrNameLst>
                                          <p:attrName>ppt_w</p:attrName>
                                        </p:attrNameLst>
                                      </p:cBhvr>
                                      <p:tavLst>
                                        <p:tav tm="0">
                                          <p:val>
                                            <p:strVal val="ppt_w"/>
                                          </p:val>
                                        </p:tav>
                                        <p:tav tm="100000">
                                          <p:val>
                                            <p:fltVal val="0"/>
                                          </p:val>
                                        </p:tav>
                                      </p:tavLst>
                                    </p:anim>
                                    <p:anim calcmode="lin" valueType="num">
                                      <p:cBhvr>
                                        <p:cTn id="61" dur="1000"/>
                                        <p:tgtEl>
                                          <p:spTgt spid="5">
                                            <p:graphicEl>
                                              <a:dgm id="{38C43E39-C154-4C3E-B337-012118E893F1}"/>
                                            </p:graphicEl>
                                          </p:spTgt>
                                        </p:tgtEl>
                                        <p:attrNameLst>
                                          <p:attrName>ppt_h</p:attrName>
                                        </p:attrNameLst>
                                      </p:cBhvr>
                                      <p:tavLst>
                                        <p:tav tm="0">
                                          <p:val>
                                            <p:strVal val="ppt_h"/>
                                          </p:val>
                                        </p:tav>
                                        <p:tav tm="100000">
                                          <p:val>
                                            <p:fltVal val="0"/>
                                          </p:val>
                                        </p:tav>
                                      </p:tavLst>
                                    </p:anim>
                                    <p:anim calcmode="lin" valueType="num">
                                      <p:cBhvr>
                                        <p:cTn id="62" dur="1000"/>
                                        <p:tgtEl>
                                          <p:spTgt spid="5">
                                            <p:graphicEl>
                                              <a:dgm id="{38C43E39-C154-4C3E-B337-012118E893F1}"/>
                                            </p:graphicEl>
                                          </p:spTgt>
                                        </p:tgtEl>
                                        <p:attrNameLst>
                                          <p:attrName>style.rotation</p:attrName>
                                        </p:attrNameLst>
                                      </p:cBhvr>
                                      <p:tavLst>
                                        <p:tav tm="0">
                                          <p:val>
                                            <p:fltVal val="0"/>
                                          </p:val>
                                        </p:tav>
                                        <p:tav tm="100000">
                                          <p:val>
                                            <p:fltVal val="90"/>
                                          </p:val>
                                        </p:tav>
                                      </p:tavLst>
                                    </p:anim>
                                    <p:animEffect transition="out" filter="fade">
                                      <p:cBhvr>
                                        <p:cTn id="63" dur="1000"/>
                                        <p:tgtEl>
                                          <p:spTgt spid="5">
                                            <p:graphicEl>
                                              <a:dgm id="{38C43E39-C154-4C3E-B337-012118E893F1}"/>
                                            </p:graphicEl>
                                          </p:spTgt>
                                        </p:tgtEl>
                                      </p:cBhvr>
                                    </p:animEffect>
                                    <p:set>
                                      <p:cBhvr>
                                        <p:cTn id="64" dur="1" fill="hold">
                                          <p:stCondLst>
                                            <p:cond delay="999"/>
                                          </p:stCondLst>
                                        </p:cTn>
                                        <p:tgtEl>
                                          <p:spTgt spid="5">
                                            <p:graphicEl>
                                              <a:dgm id="{38C43E39-C154-4C3E-B337-012118E893F1}"/>
                                            </p:graphicEl>
                                          </p:spTgt>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31" presetClass="exit" presetSubtype="0" fill="hold" grpId="0" nodeType="clickEffect">
                                  <p:stCondLst>
                                    <p:cond delay="0"/>
                                  </p:stCondLst>
                                  <p:childTnLst>
                                    <p:anim calcmode="lin" valueType="num">
                                      <p:cBhvr>
                                        <p:cTn id="68" dur="1000"/>
                                        <p:tgtEl>
                                          <p:spTgt spid="5">
                                            <p:graphicEl>
                                              <a:dgm id="{4A6DE21D-070C-40E1-BEB9-DD70CC91B9B0}"/>
                                            </p:graphicEl>
                                          </p:spTgt>
                                        </p:tgtEl>
                                        <p:attrNameLst>
                                          <p:attrName>ppt_w</p:attrName>
                                        </p:attrNameLst>
                                      </p:cBhvr>
                                      <p:tavLst>
                                        <p:tav tm="0">
                                          <p:val>
                                            <p:strVal val="ppt_w"/>
                                          </p:val>
                                        </p:tav>
                                        <p:tav tm="100000">
                                          <p:val>
                                            <p:fltVal val="0"/>
                                          </p:val>
                                        </p:tav>
                                      </p:tavLst>
                                    </p:anim>
                                    <p:anim calcmode="lin" valueType="num">
                                      <p:cBhvr>
                                        <p:cTn id="69" dur="1000"/>
                                        <p:tgtEl>
                                          <p:spTgt spid="5">
                                            <p:graphicEl>
                                              <a:dgm id="{4A6DE21D-070C-40E1-BEB9-DD70CC91B9B0}"/>
                                            </p:graphicEl>
                                          </p:spTgt>
                                        </p:tgtEl>
                                        <p:attrNameLst>
                                          <p:attrName>ppt_h</p:attrName>
                                        </p:attrNameLst>
                                      </p:cBhvr>
                                      <p:tavLst>
                                        <p:tav tm="0">
                                          <p:val>
                                            <p:strVal val="ppt_h"/>
                                          </p:val>
                                        </p:tav>
                                        <p:tav tm="100000">
                                          <p:val>
                                            <p:fltVal val="0"/>
                                          </p:val>
                                        </p:tav>
                                      </p:tavLst>
                                    </p:anim>
                                    <p:anim calcmode="lin" valueType="num">
                                      <p:cBhvr>
                                        <p:cTn id="70" dur="1000"/>
                                        <p:tgtEl>
                                          <p:spTgt spid="5">
                                            <p:graphicEl>
                                              <a:dgm id="{4A6DE21D-070C-40E1-BEB9-DD70CC91B9B0}"/>
                                            </p:graphicEl>
                                          </p:spTgt>
                                        </p:tgtEl>
                                        <p:attrNameLst>
                                          <p:attrName>style.rotation</p:attrName>
                                        </p:attrNameLst>
                                      </p:cBhvr>
                                      <p:tavLst>
                                        <p:tav tm="0">
                                          <p:val>
                                            <p:fltVal val="0"/>
                                          </p:val>
                                        </p:tav>
                                        <p:tav tm="100000">
                                          <p:val>
                                            <p:fltVal val="90"/>
                                          </p:val>
                                        </p:tav>
                                      </p:tavLst>
                                    </p:anim>
                                    <p:animEffect transition="out" filter="fade">
                                      <p:cBhvr>
                                        <p:cTn id="71" dur="1000"/>
                                        <p:tgtEl>
                                          <p:spTgt spid="5">
                                            <p:graphicEl>
                                              <a:dgm id="{4A6DE21D-070C-40E1-BEB9-DD70CC91B9B0}"/>
                                            </p:graphicEl>
                                          </p:spTgt>
                                        </p:tgtEl>
                                      </p:cBhvr>
                                    </p:animEffect>
                                    <p:set>
                                      <p:cBhvr>
                                        <p:cTn id="72" dur="1" fill="hold">
                                          <p:stCondLst>
                                            <p:cond delay="999"/>
                                          </p:stCondLst>
                                        </p:cTn>
                                        <p:tgtEl>
                                          <p:spTgt spid="5">
                                            <p:graphicEl>
                                              <a:dgm id="{4A6DE21D-070C-40E1-BEB9-DD70CC91B9B0}"/>
                                            </p:graphicEl>
                                          </p:spTgt>
                                        </p:tgtEl>
                                        <p:attrNameLst>
                                          <p:attrName>style.visibility</p:attrName>
                                        </p:attrNameLst>
                                      </p:cBhvr>
                                      <p:to>
                                        <p:strVal val="hidden"/>
                                      </p:to>
                                    </p:set>
                                  </p:childTnLst>
                                </p:cTn>
                              </p:par>
                              <p:par>
                                <p:cTn id="73" presetID="31" presetClass="exit" presetSubtype="0" fill="hold" grpId="0" nodeType="withEffect">
                                  <p:stCondLst>
                                    <p:cond delay="0"/>
                                  </p:stCondLst>
                                  <p:childTnLst>
                                    <p:anim calcmode="lin" valueType="num">
                                      <p:cBhvr>
                                        <p:cTn id="74" dur="1000"/>
                                        <p:tgtEl>
                                          <p:spTgt spid="5">
                                            <p:graphicEl>
                                              <a:dgm id="{F3284D90-D811-4A34-A3C9-75A27E876F53}"/>
                                            </p:graphicEl>
                                          </p:spTgt>
                                        </p:tgtEl>
                                        <p:attrNameLst>
                                          <p:attrName>ppt_w</p:attrName>
                                        </p:attrNameLst>
                                      </p:cBhvr>
                                      <p:tavLst>
                                        <p:tav tm="0">
                                          <p:val>
                                            <p:strVal val="ppt_w"/>
                                          </p:val>
                                        </p:tav>
                                        <p:tav tm="100000">
                                          <p:val>
                                            <p:fltVal val="0"/>
                                          </p:val>
                                        </p:tav>
                                      </p:tavLst>
                                    </p:anim>
                                    <p:anim calcmode="lin" valueType="num">
                                      <p:cBhvr>
                                        <p:cTn id="75" dur="1000"/>
                                        <p:tgtEl>
                                          <p:spTgt spid="5">
                                            <p:graphicEl>
                                              <a:dgm id="{F3284D90-D811-4A34-A3C9-75A27E876F53}"/>
                                            </p:graphicEl>
                                          </p:spTgt>
                                        </p:tgtEl>
                                        <p:attrNameLst>
                                          <p:attrName>ppt_h</p:attrName>
                                        </p:attrNameLst>
                                      </p:cBhvr>
                                      <p:tavLst>
                                        <p:tav tm="0">
                                          <p:val>
                                            <p:strVal val="ppt_h"/>
                                          </p:val>
                                        </p:tav>
                                        <p:tav tm="100000">
                                          <p:val>
                                            <p:fltVal val="0"/>
                                          </p:val>
                                        </p:tav>
                                      </p:tavLst>
                                    </p:anim>
                                    <p:anim calcmode="lin" valueType="num">
                                      <p:cBhvr>
                                        <p:cTn id="76" dur="1000"/>
                                        <p:tgtEl>
                                          <p:spTgt spid="5">
                                            <p:graphicEl>
                                              <a:dgm id="{F3284D90-D811-4A34-A3C9-75A27E876F53}"/>
                                            </p:graphicEl>
                                          </p:spTgt>
                                        </p:tgtEl>
                                        <p:attrNameLst>
                                          <p:attrName>style.rotation</p:attrName>
                                        </p:attrNameLst>
                                      </p:cBhvr>
                                      <p:tavLst>
                                        <p:tav tm="0">
                                          <p:val>
                                            <p:fltVal val="0"/>
                                          </p:val>
                                        </p:tav>
                                        <p:tav tm="100000">
                                          <p:val>
                                            <p:fltVal val="90"/>
                                          </p:val>
                                        </p:tav>
                                      </p:tavLst>
                                    </p:anim>
                                    <p:animEffect transition="out" filter="fade">
                                      <p:cBhvr>
                                        <p:cTn id="77" dur="1000"/>
                                        <p:tgtEl>
                                          <p:spTgt spid="5">
                                            <p:graphicEl>
                                              <a:dgm id="{F3284D90-D811-4A34-A3C9-75A27E876F53}"/>
                                            </p:graphicEl>
                                          </p:spTgt>
                                        </p:tgtEl>
                                      </p:cBhvr>
                                    </p:animEffect>
                                    <p:set>
                                      <p:cBhvr>
                                        <p:cTn id="78" dur="1" fill="hold">
                                          <p:stCondLst>
                                            <p:cond delay="999"/>
                                          </p:stCondLst>
                                        </p:cTn>
                                        <p:tgtEl>
                                          <p:spTgt spid="5">
                                            <p:graphicEl>
                                              <a:dgm id="{F3284D90-D811-4A34-A3C9-75A27E876F53}"/>
                                            </p:graphic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Dgm bld="one"/>
        </p:bldSub>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unywallpaper-ppt-light.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66"/>
            <a:ext cx="9144000" cy="5143500"/>
          </a:xfrm>
          <a:prstGeom prst="rect">
            <a:avLst/>
          </a:prstGeom>
        </p:spPr>
      </p:pic>
      <p:pic>
        <p:nvPicPr>
          <p:cNvPr id="7" name="Picture 6" descr="watermark__BLUE_logo.png"/>
          <p:cNvPicPr>
            <a:picLocks noChangeAspect="1"/>
          </p:cNvPicPr>
          <p:nvPr/>
        </p:nvPicPr>
        <p:blipFill>
          <a:blip r:embed="rId4" cstate="screen">
            <a:duotone>
              <a:schemeClr val="bg2">
                <a:shade val="45000"/>
                <a:satMod val="135000"/>
              </a:schemeClr>
              <a:prstClr val="white"/>
            </a:duotone>
            <a:lum bright="100000"/>
            <a:extLst>
              <a:ext uri="{28A0092B-C50C-407E-A947-70E740481C1C}">
                <a14:useLocalDpi xmlns:a14="http://schemas.microsoft.com/office/drawing/2010/main"/>
              </a:ext>
            </a:extLst>
          </a:blip>
          <a:srcRect l="-11619"/>
          <a:stretch>
            <a:fillRect/>
          </a:stretch>
        </p:blipFill>
        <p:spPr bwMode="auto">
          <a:xfrm>
            <a:off x="7679281" y="4329114"/>
            <a:ext cx="1219200" cy="814387"/>
          </a:xfrm>
          <a:prstGeom prst="rect">
            <a:avLst/>
          </a:prstGeom>
          <a:noFill/>
          <a:ln w="9525">
            <a:noFill/>
            <a:miter lim="800000"/>
            <a:headEnd/>
            <a:tailEnd/>
          </a:ln>
        </p:spPr>
      </p:pic>
      <p:pic>
        <p:nvPicPr>
          <p:cNvPr id="3074" name="Picture 2" descr="http://www.clipartlord.com/wp-content/uploads/2013/12/notebook3.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581" y="66"/>
            <a:ext cx="7620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63984" y="186431"/>
            <a:ext cx="6968971" cy="584775"/>
          </a:xfrm>
          <a:prstGeom prst="rect">
            <a:avLst/>
          </a:prstGeom>
          <a:noFill/>
        </p:spPr>
        <p:txBody>
          <a:bodyPr wrap="square" rtlCol="0">
            <a:spAutoFit/>
          </a:bodyPr>
          <a:lstStyle/>
          <a:p>
            <a:r>
              <a:rPr lang="en-US" sz="3200" dirty="0">
                <a:latin typeface="Segoe Script" panose="020B0504020000000003" pitchFamily="34" charset="0"/>
              </a:rPr>
              <a:t>Integrity and   Ethical Values</a:t>
            </a:r>
          </a:p>
        </p:txBody>
      </p:sp>
      <p:pic>
        <p:nvPicPr>
          <p:cNvPr id="3076" name="Picture 4" descr="https://pixabay.com/static/uploads/photo/2012/04/12/12/07/pen-29727_960_720.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9367980">
            <a:off x="5518381" y="1296850"/>
            <a:ext cx="4349269" cy="217463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56816" y="939816"/>
            <a:ext cx="3320249" cy="800219"/>
          </a:xfrm>
          <a:prstGeom prst="rect">
            <a:avLst/>
          </a:prstGeom>
          <a:noFill/>
        </p:spPr>
        <p:txBody>
          <a:bodyPr wrap="square" rtlCol="0">
            <a:spAutoFit/>
          </a:bodyPr>
          <a:lstStyle/>
          <a:p>
            <a:pPr marL="285750" indent="-285750">
              <a:buFont typeface="Arial" panose="020B0604020202020204" pitchFamily="34" charset="0"/>
              <a:buChar char="•"/>
            </a:pPr>
            <a:r>
              <a:rPr lang="en-US" sz="2300" dirty="0">
                <a:latin typeface="Segoe Script" panose="020B0504020000000003" pitchFamily="34" charset="0"/>
              </a:rPr>
              <a:t>Honesty and Fairness</a:t>
            </a:r>
          </a:p>
        </p:txBody>
      </p:sp>
      <p:sp>
        <p:nvSpPr>
          <p:cNvPr id="20" name="TextBox 19"/>
          <p:cNvSpPr txBox="1"/>
          <p:nvPr/>
        </p:nvSpPr>
        <p:spPr>
          <a:xfrm>
            <a:off x="156815" y="1851624"/>
            <a:ext cx="3320249" cy="446276"/>
          </a:xfrm>
          <a:prstGeom prst="rect">
            <a:avLst/>
          </a:prstGeom>
          <a:noFill/>
        </p:spPr>
        <p:txBody>
          <a:bodyPr wrap="square" rtlCol="0">
            <a:spAutoFit/>
          </a:bodyPr>
          <a:lstStyle/>
          <a:p>
            <a:pPr marL="285750" indent="-285750">
              <a:buFont typeface="Arial" panose="020B0604020202020204" pitchFamily="34" charset="0"/>
              <a:buChar char="•"/>
            </a:pPr>
            <a:r>
              <a:rPr lang="en-US" sz="2300" dirty="0">
                <a:latin typeface="Segoe Script" panose="020B0504020000000003" pitchFamily="34" charset="0"/>
              </a:rPr>
              <a:t>Lead by Example</a:t>
            </a:r>
          </a:p>
        </p:txBody>
      </p:sp>
      <p:sp>
        <p:nvSpPr>
          <p:cNvPr id="21" name="TextBox 20"/>
          <p:cNvSpPr txBox="1"/>
          <p:nvPr/>
        </p:nvSpPr>
        <p:spPr>
          <a:xfrm>
            <a:off x="156816" y="2489769"/>
            <a:ext cx="3320249" cy="800219"/>
          </a:xfrm>
          <a:prstGeom prst="rect">
            <a:avLst/>
          </a:prstGeom>
          <a:noFill/>
        </p:spPr>
        <p:txBody>
          <a:bodyPr wrap="square" rtlCol="0">
            <a:spAutoFit/>
          </a:bodyPr>
          <a:lstStyle/>
          <a:p>
            <a:pPr marL="285750" indent="-285750">
              <a:buFont typeface="Arial" panose="020B0604020202020204" pitchFamily="34" charset="0"/>
              <a:buChar char="•"/>
            </a:pPr>
            <a:r>
              <a:rPr lang="en-US" sz="2300" dirty="0">
                <a:latin typeface="Segoe Script" panose="020B0504020000000003" pitchFamily="34" charset="0"/>
              </a:rPr>
              <a:t>Adhere to Laws and Policies</a:t>
            </a:r>
          </a:p>
        </p:txBody>
      </p:sp>
      <p:sp>
        <p:nvSpPr>
          <p:cNvPr id="22" name="TextBox 21"/>
          <p:cNvSpPr txBox="1"/>
          <p:nvPr/>
        </p:nvSpPr>
        <p:spPr>
          <a:xfrm>
            <a:off x="156816" y="3416557"/>
            <a:ext cx="3320249" cy="800219"/>
          </a:xfrm>
          <a:prstGeom prst="rect">
            <a:avLst/>
          </a:prstGeom>
          <a:noFill/>
        </p:spPr>
        <p:txBody>
          <a:bodyPr wrap="square" rtlCol="0">
            <a:spAutoFit/>
          </a:bodyPr>
          <a:lstStyle/>
          <a:p>
            <a:pPr marL="285750" indent="-285750">
              <a:buFont typeface="Arial" panose="020B0604020202020204" pitchFamily="34" charset="0"/>
              <a:buChar char="•"/>
            </a:pPr>
            <a:r>
              <a:rPr lang="en-US" sz="2300" dirty="0">
                <a:latin typeface="Segoe Script" panose="020B0504020000000003" pitchFamily="34" charset="0"/>
              </a:rPr>
              <a:t>Establish Expectations</a:t>
            </a:r>
          </a:p>
        </p:txBody>
      </p:sp>
      <p:sp>
        <p:nvSpPr>
          <p:cNvPr id="24" name="TextBox 23"/>
          <p:cNvSpPr txBox="1"/>
          <p:nvPr/>
        </p:nvSpPr>
        <p:spPr>
          <a:xfrm>
            <a:off x="3904698" y="920327"/>
            <a:ext cx="3438643" cy="800219"/>
          </a:xfrm>
          <a:prstGeom prst="rect">
            <a:avLst/>
          </a:prstGeom>
          <a:noFill/>
        </p:spPr>
        <p:txBody>
          <a:bodyPr wrap="square" rtlCol="0">
            <a:spAutoFit/>
          </a:bodyPr>
          <a:lstStyle/>
          <a:p>
            <a:pPr marL="285750" indent="-285750">
              <a:buFont typeface="Arial" panose="020B0604020202020204" pitchFamily="34" charset="0"/>
              <a:buChar char="•"/>
            </a:pPr>
            <a:r>
              <a:rPr lang="en-US" sz="2300" dirty="0">
                <a:latin typeface="Segoe Script" panose="020B0504020000000003" pitchFamily="34" charset="0"/>
              </a:rPr>
              <a:t>Reward and Discipline</a:t>
            </a:r>
          </a:p>
        </p:txBody>
      </p:sp>
      <p:sp>
        <p:nvSpPr>
          <p:cNvPr id="32" name="TextBox 31"/>
          <p:cNvSpPr txBox="1"/>
          <p:nvPr/>
        </p:nvSpPr>
        <p:spPr>
          <a:xfrm>
            <a:off x="3887168" y="1866521"/>
            <a:ext cx="3438643" cy="800219"/>
          </a:xfrm>
          <a:prstGeom prst="rect">
            <a:avLst/>
          </a:prstGeom>
          <a:noFill/>
        </p:spPr>
        <p:txBody>
          <a:bodyPr wrap="square" rtlCol="0">
            <a:spAutoFit/>
          </a:bodyPr>
          <a:lstStyle/>
          <a:p>
            <a:pPr marL="285750" indent="-285750">
              <a:buFont typeface="Arial" panose="020B0604020202020204" pitchFamily="34" charset="0"/>
              <a:buChar char="•"/>
            </a:pPr>
            <a:r>
              <a:rPr lang="en-US" sz="2300" dirty="0">
                <a:latin typeface="Segoe Script" panose="020B0504020000000003" pitchFamily="34" charset="0"/>
              </a:rPr>
              <a:t>Report Unethical Behavior</a:t>
            </a:r>
          </a:p>
        </p:txBody>
      </p:sp>
      <p:sp>
        <p:nvSpPr>
          <p:cNvPr id="33" name="TextBox 32"/>
          <p:cNvSpPr txBox="1"/>
          <p:nvPr/>
        </p:nvSpPr>
        <p:spPr>
          <a:xfrm>
            <a:off x="3904698" y="2834909"/>
            <a:ext cx="3438643" cy="446276"/>
          </a:xfrm>
          <a:prstGeom prst="rect">
            <a:avLst/>
          </a:prstGeom>
          <a:noFill/>
        </p:spPr>
        <p:txBody>
          <a:bodyPr wrap="square" rtlCol="0">
            <a:spAutoFit/>
          </a:bodyPr>
          <a:lstStyle/>
          <a:p>
            <a:pPr marL="285750" indent="-285750">
              <a:buFont typeface="Arial" panose="020B0604020202020204" pitchFamily="34" charset="0"/>
              <a:buChar char="•"/>
            </a:pPr>
            <a:r>
              <a:rPr lang="en-US" sz="2300" dirty="0">
                <a:latin typeface="Segoe Script" panose="020B0504020000000003" pitchFamily="34" charset="0"/>
              </a:rPr>
              <a:t>Respect</a:t>
            </a:r>
          </a:p>
        </p:txBody>
      </p:sp>
      <p:sp>
        <p:nvSpPr>
          <p:cNvPr id="16" name="Footer Placeholder 8"/>
          <p:cNvSpPr>
            <a:spLocks noGrp="1"/>
          </p:cNvSpPr>
          <p:nvPr>
            <p:ph type="ftr" sz="quarter" idx="11"/>
          </p:nvPr>
        </p:nvSpPr>
        <p:spPr>
          <a:xfrm>
            <a:off x="8756904" y="4767263"/>
            <a:ext cx="387096" cy="273844"/>
          </a:xfrm>
        </p:spPr>
        <p:txBody>
          <a:bodyPr/>
          <a:lstStyle/>
          <a:p>
            <a:r>
              <a:rPr lang="en-US" dirty="0"/>
              <a:t>3</a:t>
            </a:r>
          </a:p>
        </p:txBody>
      </p:sp>
    </p:spTree>
    <p:extLst>
      <p:ext uri="{BB962C8B-B14F-4D97-AF65-F5344CB8AC3E}">
        <p14:creationId xmlns:p14="http://schemas.microsoft.com/office/powerpoint/2010/main" val="1103351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left)">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wipe(left)">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wipe(left)">
                                      <p:cBhvr>
                                        <p:cTn id="27" dur="5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wipe(left)">
                                      <p:cBhvr>
                                        <p:cTn id="32" dur="500"/>
                                        <p:tgtEl>
                                          <p:spTgt spid="3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left)">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P spid="22" grpId="0"/>
      <p:bldP spid="24" grpId="0"/>
      <p:bldP spid="32" grpId="0"/>
      <p:bldP spid="3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unywallpaper-ppt-light.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
            <a:ext cx="9144000" cy="5143500"/>
          </a:xfrm>
          <a:prstGeom prst="rect">
            <a:avLst/>
          </a:prstGeom>
        </p:spPr>
      </p:pic>
      <p:pic>
        <p:nvPicPr>
          <p:cNvPr id="7" name="Picture 6" descr="watermark__BLUE_logo.png"/>
          <p:cNvPicPr>
            <a:picLocks noChangeAspect="1"/>
          </p:cNvPicPr>
          <p:nvPr/>
        </p:nvPicPr>
        <p:blipFill>
          <a:blip r:embed="rId4" cstate="screen">
            <a:duotone>
              <a:schemeClr val="bg2">
                <a:shade val="45000"/>
                <a:satMod val="135000"/>
              </a:schemeClr>
              <a:prstClr val="white"/>
            </a:duotone>
            <a:lum bright="100000"/>
            <a:extLst>
              <a:ext uri="{28A0092B-C50C-407E-A947-70E740481C1C}">
                <a14:useLocalDpi xmlns:a14="http://schemas.microsoft.com/office/drawing/2010/main"/>
              </a:ext>
            </a:extLst>
          </a:blip>
          <a:srcRect l="-11619"/>
          <a:stretch>
            <a:fillRect/>
          </a:stretch>
        </p:blipFill>
        <p:spPr bwMode="auto">
          <a:xfrm>
            <a:off x="7679281" y="4329114"/>
            <a:ext cx="1219200" cy="814387"/>
          </a:xfrm>
          <a:prstGeom prst="rect">
            <a:avLst/>
          </a:prstGeom>
          <a:noFill/>
          <a:ln w="9525">
            <a:noFill/>
            <a:miter lim="800000"/>
            <a:headEnd/>
            <a:tailEnd/>
          </a:ln>
        </p:spPr>
      </p:pic>
      <p:sp>
        <p:nvSpPr>
          <p:cNvPr id="6" name="Rectangle 5"/>
          <p:cNvSpPr/>
          <p:nvPr/>
        </p:nvSpPr>
        <p:spPr>
          <a:xfrm>
            <a:off x="1324281" y="97837"/>
            <a:ext cx="6495438" cy="615553"/>
          </a:xfrm>
          <a:prstGeom prst="rect">
            <a:avLst/>
          </a:prstGeom>
        </p:spPr>
        <p:txBody>
          <a:bodyPr wrap="square">
            <a:spAutoFit/>
          </a:bodyPr>
          <a:lstStyle/>
          <a:p>
            <a:pPr algn="ctr"/>
            <a:r>
              <a:rPr lang="en-US" sz="3400" b="1" dirty="0">
                <a:solidFill>
                  <a:schemeClr val="tx2"/>
                </a:solidFill>
                <a:latin typeface="Arial" pitchFamily="34" charset="0"/>
                <a:cs typeface="Arial" pitchFamily="34" charset="0"/>
              </a:rPr>
              <a:t>Oversight Responsibility</a:t>
            </a:r>
          </a:p>
        </p:txBody>
      </p:sp>
      <p:graphicFrame>
        <p:nvGraphicFramePr>
          <p:cNvPr id="40" name="Diagram 39"/>
          <p:cNvGraphicFramePr/>
          <p:nvPr>
            <p:extLst>
              <p:ext uri="{D42A27DB-BD31-4B8C-83A1-F6EECF244321}">
                <p14:modId xmlns:p14="http://schemas.microsoft.com/office/powerpoint/2010/main" val="2786268652"/>
              </p:ext>
            </p:extLst>
          </p:nvPr>
        </p:nvGraphicFramePr>
        <p:xfrm>
          <a:off x="0" y="1"/>
          <a:ext cx="9144000" cy="514349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8" name="Footer Placeholder 8"/>
          <p:cNvSpPr>
            <a:spLocks noGrp="1"/>
          </p:cNvSpPr>
          <p:nvPr>
            <p:ph type="ftr" sz="quarter" idx="11"/>
          </p:nvPr>
        </p:nvSpPr>
        <p:spPr>
          <a:xfrm>
            <a:off x="8756904" y="4767263"/>
            <a:ext cx="387096" cy="273844"/>
          </a:xfrm>
        </p:spPr>
        <p:txBody>
          <a:bodyPr/>
          <a:lstStyle/>
          <a:p>
            <a:r>
              <a:rPr lang="en-US" dirty="0"/>
              <a:t>4</a:t>
            </a:r>
          </a:p>
        </p:txBody>
      </p:sp>
    </p:spTree>
    <p:extLst>
      <p:ext uri="{BB962C8B-B14F-4D97-AF65-F5344CB8AC3E}">
        <p14:creationId xmlns:p14="http://schemas.microsoft.com/office/powerpoint/2010/main" val="37039796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unywallpaper-ppt-light.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
            <a:ext cx="9144000" cy="5143500"/>
          </a:xfrm>
          <a:prstGeom prst="rect">
            <a:avLst/>
          </a:prstGeom>
        </p:spPr>
      </p:pic>
      <p:pic>
        <p:nvPicPr>
          <p:cNvPr id="7" name="Picture 6" descr="watermark__BLUE_logo.png"/>
          <p:cNvPicPr>
            <a:picLocks noChangeAspect="1"/>
          </p:cNvPicPr>
          <p:nvPr/>
        </p:nvPicPr>
        <p:blipFill>
          <a:blip r:embed="rId4" cstate="screen">
            <a:duotone>
              <a:schemeClr val="bg2">
                <a:shade val="45000"/>
                <a:satMod val="135000"/>
              </a:schemeClr>
              <a:prstClr val="white"/>
            </a:duotone>
            <a:lum bright="100000"/>
            <a:extLst>
              <a:ext uri="{28A0092B-C50C-407E-A947-70E740481C1C}">
                <a14:useLocalDpi xmlns:a14="http://schemas.microsoft.com/office/drawing/2010/main"/>
              </a:ext>
            </a:extLst>
          </a:blip>
          <a:srcRect l="-11619"/>
          <a:stretch>
            <a:fillRect/>
          </a:stretch>
        </p:blipFill>
        <p:spPr bwMode="auto">
          <a:xfrm>
            <a:off x="7679281" y="4329114"/>
            <a:ext cx="1219200" cy="814387"/>
          </a:xfrm>
          <a:prstGeom prst="rect">
            <a:avLst/>
          </a:prstGeom>
          <a:noFill/>
          <a:ln w="9525">
            <a:noFill/>
            <a:miter lim="800000"/>
            <a:headEnd/>
            <a:tailEnd/>
          </a:ln>
        </p:spPr>
      </p:pic>
      <p:sp>
        <p:nvSpPr>
          <p:cNvPr id="15" name="TextBox 14"/>
          <p:cNvSpPr txBox="1"/>
          <p:nvPr/>
        </p:nvSpPr>
        <p:spPr>
          <a:xfrm>
            <a:off x="-1871133" y="1069310"/>
            <a:ext cx="1803397" cy="830997"/>
          </a:xfrm>
          <a:prstGeom prst="rect">
            <a:avLst/>
          </a:prstGeom>
          <a:noFill/>
        </p:spPr>
        <p:txBody>
          <a:bodyPr wrap="square" rtlCol="0">
            <a:spAutoFit/>
          </a:bodyPr>
          <a:lstStyle/>
          <a:p>
            <a:r>
              <a:rPr lang="en-US" sz="1200" dirty="0">
                <a:solidFill>
                  <a:srgbClr val="FFFFFF"/>
                </a:solidFill>
                <a:latin typeface="Arial"/>
                <a:cs typeface="Arial"/>
              </a:rPr>
              <a:t>Always keep about this distance between text and the edge of slides and other content.</a:t>
            </a:r>
          </a:p>
        </p:txBody>
      </p:sp>
      <p:sp>
        <p:nvSpPr>
          <p:cNvPr id="6" name="Rectangle 5"/>
          <p:cNvSpPr/>
          <p:nvPr/>
        </p:nvSpPr>
        <p:spPr>
          <a:xfrm>
            <a:off x="1324281" y="97837"/>
            <a:ext cx="6495438" cy="1138773"/>
          </a:xfrm>
          <a:prstGeom prst="rect">
            <a:avLst/>
          </a:prstGeom>
        </p:spPr>
        <p:txBody>
          <a:bodyPr wrap="square">
            <a:spAutoFit/>
          </a:bodyPr>
          <a:lstStyle/>
          <a:p>
            <a:pPr algn="ctr"/>
            <a:r>
              <a:rPr lang="en-US" sz="3400" b="1" dirty="0">
                <a:solidFill>
                  <a:schemeClr val="tx2"/>
                </a:solidFill>
                <a:latin typeface="Arial" pitchFamily="34" charset="0"/>
                <a:cs typeface="Arial" pitchFamily="34" charset="0"/>
              </a:rPr>
              <a:t>Structure, Authority and Responsibility</a:t>
            </a:r>
          </a:p>
        </p:txBody>
      </p:sp>
      <p:graphicFrame>
        <p:nvGraphicFramePr>
          <p:cNvPr id="2" name="Diagram 1"/>
          <p:cNvGraphicFramePr/>
          <p:nvPr>
            <p:extLst>
              <p:ext uri="{D42A27DB-BD31-4B8C-83A1-F6EECF244321}">
                <p14:modId xmlns:p14="http://schemas.microsoft.com/office/powerpoint/2010/main" val="2881832047"/>
              </p:ext>
            </p:extLst>
          </p:nvPr>
        </p:nvGraphicFramePr>
        <p:xfrm>
          <a:off x="1324281" y="1505356"/>
          <a:ext cx="6495438" cy="298698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cxnSp>
        <p:nvCxnSpPr>
          <p:cNvPr id="5" name="Straight Arrow Connector 4"/>
          <p:cNvCxnSpPr/>
          <p:nvPr/>
        </p:nvCxnSpPr>
        <p:spPr>
          <a:xfrm flipH="1">
            <a:off x="1112108" y="1505356"/>
            <a:ext cx="2850292" cy="265475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rot="19058433">
            <a:off x="961587" y="1929771"/>
            <a:ext cx="3731740" cy="646331"/>
          </a:xfrm>
          <a:prstGeom prst="rect">
            <a:avLst/>
          </a:prstGeom>
          <a:noFill/>
        </p:spPr>
        <p:txBody>
          <a:bodyPr wrap="square" rtlCol="0">
            <a:spAutoFit/>
          </a:bodyPr>
          <a:lstStyle/>
          <a:p>
            <a:pPr algn="ctr"/>
            <a:r>
              <a:rPr lang="en-US" dirty="0"/>
              <a:t>Delegation of Authority and Responsibilities</a:t>
            </a:r>
          </a:p>
        </p:txBody>
      </p:sp>
      <p:sp>
        <p:nvSpPr>
          <p:cNvPr id="17" name="Footer Placeholder 8"/>
          <p:cNvSpPr txBox="1">
            <a:spLocks/>
          </p:cNvSpPr>
          <p:nvPr/>
        </p:nvSpPr>
        <p:spPr>
          <a:xfrm>
            <a:off x="8756904" y="4767263"/>
            <a:ext cx="387096" cy="273844"/>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5</a:t>
            </a:r>
          </a:p>
        </p:txBody>
      </p:sp>
    </p:spTree>
    <p:extLst>
      <p:ext uri="{BB962C8B-B14F-4D97-AF65-F5344CB8AC3E}">
        <p14:creationId xmlns:p14="http://schemas.microsoft.com/office/powerpoint/2010/main" val="3456417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up)">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unywallpaper-ppt-light.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2586"/>
            <a:ext cx="9144000" cy="5143500"/>
          </a:xfrm>
          <a:prstGeom prst="rect">
            <a:avLst/>
          </a:prstGeom>
        </p:spPr>
      </p:pic>
      <p:pic>
        <p:nvPicPr>
          <p:cNvPr id="7" name="Picture 6" descr="watermark__BLUE_logo.png"/>
          <p:cNvPicPr>
            <a:picLocks noChangeAspect="1"/>
          </p:cNvPicPr>
          <p:nvPr/>
        </p:nvPicPr>
        <p:blipFill>
          <a:blip r:embed="rId4" cstate="screen">
            <a:duotone>
              <a:schemeClr val="bg2">
                <a:shade val="45000"/>
                <a:satMod val="135000"/>
              </a:schemeClr>
              <a:prstClr val="white"/>
            </a:duotone>
            <a:lum bright="100000"/>
            <a:extLst>
              <a:ext uri="{28A0092B-C50C-407E-A947-70E740481C1C}">
                <a14:useLocalDpi xmlns:a14="http://schemas.microsoft.com/office/drawing/2010/main"/>
              </a:ext>
            </a:extLst>
          </a:blip>
          <a:srcRect l="-11619"/>
          <a:stretch>
            <a:fillRect/>
          </a:stretch>
        </p:blipFill>
        <p:spPr bwMode="auto">
          <a:xfrm>
            <a:off x="7679281" y="4329114"/>
            <a:ext cx="1219200" cy="814387"/>
          </a:xfrm>
          <a:prstGeom prst="rect">
            <a:avLst/>
          </a:prstGeom>
          <a:noFill/>
          <a:ln w="9525">
            <a:noFill/>
            <a:miter lim="800000"/>
            <a:headEnd/>
            <a:tailEnd/>
          </a:ln>
        </p:spPr>
      </p:pic>
      <p:sp>
        <p:nvSpPr>
          <p:cNvPr id="15" name="TextBox 14"/>
          <p:cNvSpPr txBox="1"/>
          <p:nvPr/>
        </p:nvSpPr>
        <p:spPr>
          <a:xfrm>
            <a:off x="-1871133" y="1069310"/>
            <a:ext cx="1803397" cy="830997"/>
          </a:xfrm>
          <a:prstGeom prst="rect">
            <a:avLst/>
          </a:prstGeom>
          <a:noFill/>
        </p:spPr>
        <p:txBody>
          <a:bodyPr wrap="square" rtlCol="0">
            <a:spAutoFit/>
          </a:bodyPr>
          <a:lstStyle/>
          <a:p>
            <a:r>
              <a:rPr lang="en-US" sz="1200" dirty="0">
                <a:solidFill>
                  <a:srgbClr val="FFFFFF"/>
                </a:solidFill>
                <a:latin typeface="Arial"/>
                <a:cs typeface="Arial"/>
              </a:rPr>
              <a:t>Always keep about this distance between text and the edge of slides and other content.</a:t>
            </a:r>
          </a:p>
        </p:txBody>
      </p:sp>
      <p:sp>
        <p:nvSpPr>
          <p:cNvPr id="9" name="Footer Placeholder 8"/>
          <p:cNvSpPr>
            <a:spLocks noGrp="1"/>
          </p:cNvSpPr>
          <p:nvPr>
            <p:ph type="ftr" sz="quarter" idx="11"/>
          </p:nvPr>
        </p:nvSpPr>
        <p:spPr/>
        <p:txBody>
          <a:bodyPr/>
          <a:lstStyle/>
          <a:p>
            <a:r>
              <a:rPr lang="en-US" dirty="0"/>
              <a:t>9</a:t>
            </a:r>
          </a:p>
        </p:txBody>
      </p:sp>
      <p:pic>
        <p:nvPicPr>
          <p:cNvPr id="2050" name="Picture 2" descr="http://img11.deviantart.net/a5f8/i/2012/267/5/6/corkboard_act1_by_infinityunbound-d5fro0i.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345" y="0"/>
            <a:ext cx="7574200" cy="5108378"/>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s://lh3.ggpht.com/YQTo-0hQ0ISjIZMnJPbl7C7FK52hWZfek5h0G4Zq7rwtemiZXwUJawghxsPQzu1KPJo=w30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9216" y="1182932"/>
            <a:ext cx="1616082" cy="161608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rot="21263453">
            <a:off x="199550" y="1628502"/>
            <a:ext cx="1531200" cy="738664"/>
          </a:xfrm>
          <a:prstGeom prst="rect">
            <a:avLst/>
          </a:prstGeom>
          <a:noFill/>
        </p:spPr>
        <p:txBody>
          <a:bodyPr wrap="square" rtlCol="0">
            <a:spAutoFit/>
          </a:bodyPr>
          <a:lstStyle/>
          <a:p>
            <a:pPr algn="ctr"/>
            <a:r>
              <a:rPr lang="en-US" sz="1400" dirty="0">
                <a:latin typeface="Segoe Script" panose="020B0504020000000003" pitchFamily="34" charset="0"/>
              </a:rPr>
              <a:t>Knowledge and Skill Requirements</a:t>
            </a:r>
          </a:p>
        </p:txBody>
      </p:sp>
      <p:pic>
        <p:nvPicPr>
          <p:cNvPr id="2054" name="Picture 6" descr="http://www.aaronniequist.com/png%20images/paper%20strip%203.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57854" y="166027"/>
            <a:ext cx="3667326" cy="115321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201662" y="611983"/>
            <a:ext cx="2716567" cy="461665"/>
          </a:xfrm>
          <a:prstGeom prst="rect">
            <a:avLst/>
          </a:prstGeom>
          <a:noFill/>
        </p:spPr>
        <p:txBody>
          <a:bodyPr wrap="square" rtlCol="0">
            <a:spAutoFit/>
          </a:bodyPr>
          <a:lstStyle/>
          <a:p>
            <a:pPr algn="ctr"/>
            <a:r>
              <a:rPr lang="en-US" sz="2400" dirty="0">
                <a:latin typeface="Segoe Script" panose="020B0504020000000003" pitchFamily="34" charset="0"/>
              </a:rPr>
              <a:t>Competence</a:t>
            </a:r>
            <a:endParaRPr lang="en-US" dirty="0">
              <a:latin typeface="Segoe Script" panose="020B0504020000000003" pitchFamily="34" charset="0"/>
            </a:endParaRPr>
          </a:p>
        </p:txBody>
      </p:sp>
      <p:pic>
        <p:nvPicPr>
          <p:cNvPr id="37" name="Picture 12" descr="https://lh3.ggpht.com/YQTo-0hQ0ISjIZMnJPbl7C7FK52hWZfek5h0G4Zq7rwtemiZXwUJawghxsPQzu1KPJo=w30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63947" y="1182932"/>
            <a:ext cx="1616082" cy="1616082"/>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12" descr="https://lh3.ggpht.com/YQTo-0hQ0ISjIZMnJPbl7C7FK52hWZfek5h0G4Zq7rwtemiZXwUJawghxsPQzu1KPJo=w30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96010" y="2893960"/>
            <a:ext cx="1616082" cy="1616082"/>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12" descr="https://lh3.ggpht.com/YQTo-0hQ0ISjIZMnJPbl7C7FK52hWZfek5h0G4Zq7rwtemiZXwUJawghxsPQzu1KPJo=w30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73729" y="2233440"/>
            <a:ext cx="1616082" cy="1616082"/>
          </a:xfrm>
          <a:prstGeom prst="rect">
            <a:avLst/>
          </a:prstGeom>
          <a:noFill/>
          <a:extLst>
            <a:ext uri="{909E8E84-426E-40DD-AFC4-6F175D3DCCD1}">
              <a14:hiddenFill xmlns:a14="http://schemas.microsoft.com/office/drawing/2010/main">
                <a:solidFill>
                  <a:srgbClr val="FFFFFF"/>
                </a:solidFill>
              </a14:hiddenFill>
            </a:ext>
          </a:extLst>
        </p:spPr>
      </p:pic>
      <p:sp>
        <p:nvSpPr>
          <p:cNvPr id="46" name="TextBox 45"/>
          <p:cNvSpPr txBox="1"/>
          <p:nvPr/>
        </p:nvSpPr>
        <p:spPr>
          <a:xfrm rot="21428807">
            <a:off x="1555528" y="2652126"/>
            <a:ext cx="1531200" cy="738664"/>
          </a:xfrm>
          <a:prstGeom prst="rect">
            <a:avLst/>
          </a:prstGeom>
          <a:noFill/>
        </p:spPr>
        <p:txBody>
          <a:bodyPr wrap="square" rtlCol="0">
            <a:spAutoFit/>
          </a:bodyPr>
          <a:lstStyle/>
          <a:p>
            <a:pPr algn="ctr"/>
            <a:r>
              <a:rPr lang="en-US" sz="1400" dirty="0">
                <a:latin typeface="Segoe Script" panose="020B0504020000000003" pitchFamily="34" charset="0"/>
              </a:rPr>
              <a:t>Training and Continuing Education</a:t>
            </a:r>
          </a:p>
        </p:txBody>
      </p:sp>
      <p:sp>
        <p:nvSpPr>
          <p:cNvPr id="49" name="TextBox 48"/>
          <p:cNvSpPr txBox="1"/>
          <p:nvPr/>
        </p:nvSpPr>
        <p:spPr>
          <a:xfrm rot="21301271">
            <a:off x="2832166" y="1637971"/>
            <a:ext cx="1531200" cy="738664"/>
          </a:xfrm>
          <a:prstGeom prst="rect">
            <a:avLst/>
          </a:prstGeom>
          <a:noFill/>
        </p:spPr>
        <p:txBody>
          <a:bodyPr wrap="square" rtlCol="0">
            <a:spAutoFit/>
          </a:bodyPr>
          <a:lstStyle/>
          <a:p>
            <a:pPr algn="ctr"/>
            <a:r>
              <a:rPr lang="en-US" sz="1400" dirty="0">
                <a:latin typeface="Segoe Script" panose="020B0504020000000003" pitchFamily="34" charset="0"/>
              </a:rPr>
              <a:t>Justification for Promotions</a:t>
            </a:r>
          </a:p>
        </p:txBody>
      </p:sp>
      <p:pic>
        <p:nvPicPr>
          <p:cNvPr id="35" name="Picture 12" descr="https://lh3.ggpht.com/YQTo-0hQ0ISjIZMnJPbl7C7FK52hWZfek5h0G4Zq7rwtemiZXwUJawghxsPQzu1KPJo=w30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3372" y="2931577"/>
            <a:ext cx="1616082" cy="1616082"/>
          </a:xfrm>
          <a:prstGeom prst="rect">
            <a:avLst/>
          </a:prstGeom>
          <a:noFill/>
          <a:extLst>
            <a:ext uri="{909E8E84-426E-40DD-AFC4-6F175D3DCCD1}">
              <a14:hiddenFill xmlns:a14="http://schemas.microsoft.com/office/drawing/2010/main">
                <a:solidFill>
                  <a:srgbClr val="FFFFFF"/>
                </a:solidFill>
              </a14:hiddenFill>
            </a:ext>
          </a:extLst>
        </p:spPr>
      </p:pic>
      <p:sp>
        <p:nvSpPr>
          <p:cNvPr id="51" name="TextBox 50"/>
          <p:cNvSpPr txBox="1"/>
          <p:nvPr/>
        </p:nvSpPr>
        <p:spPr>
          <a:xfrm rot="21385792">
            <a:off x="249108" y="3492338"/>
            <a:ext cx="1531200" cy="523220"/>
          </a:xfrm>
          <a:prstGeom prst="rect">
            <a:avLst/>
          </a:prstGeom>
          <a:noFill/>
        </p:spPr>
        <p:txBody>
          <a:bodyPr wrap="square" rtlCol="0">
            <a:spAutoFit/>
          </a:bodyPr>
          <a:lstStyle/>
          <a:p>
            <a:pPr algn="ctr"/>
            <a:r>
              <a:rPr lang="en-US" sz="1400" dirty="0">
                <a:latin typeface="Segoe Script" panose="020B0504020000000003" pitchFamily="34" charset="0"/>
              </a:rPr>
              <a:t>Professional Development</a:t>
            </a:r>
          </a:p>
        </p:txBody>
      </p:sp>
      <p:sp>
        <p:nvSpPr>
          <p:cNvPr id="52" name="TextBox 51"/>
          <p:cNvSpPr txBox="1"/>
          <p:nvPr/>
        </p:nvSpPr>
        <p:spPr>
          <a:xfrm rot="21310340">
            <a:off x="2938450" y="3399671"/>
            <a:ext cx="1531200" cy="523220"/>
          </a:xfrm>
          <a:prstGeom prst="rect">
            <a:avLst/>
          </a:prstGeom>
          <a:noFill/>
        </p:spPr>
        <p:txBody>
          <a:bodyPr wrap="square" rtlCol="0">
            <a:spAutoFit/>
          </a:bodyPr>
          <a:lstStyle/>
          <a:p>
            <a:pPr algn="ctr"/>
            <a:r>
              <a:rPr lang="en-US" sz="1400" dirty="0">
                <a:latin typeface="Segoe Script" panose="020B0504020000000003" pitchFamily="34" charset="0"/>
              </a:rPr>
              <a:t>Succession Planning</a:t>
            </a:r>
          </a:p>
        </p:txBody>
      </p:sp>
      <p:pic>
        <p:nvPicPr>
          <p:cNvPr id="53" name="Picture 12" descr="https://lh3.ggpht.com/YQTo-0hQ0ISjIZMnJPbl7C7FK52hWZfek5h0G4Zq7rwtemiZXwUJawghxsPQzu1KPJo=w30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62206" y="1182250"/>
            <a:ext cx="2403294" cy="3290536"/>
          </a:xfrm>
          <a:prstGeom prst="rect">
            <a:avLst/>
          </a:prstGeom>
          <a:noFill/>
          <a:extLst>
            <a:ext uri="{909E8E84-426E-40DD-AFC4-6F175D3DCCD1}">
              <a14:hiddenFill xmlns:a14="http://schemas.microsoft.com/office/drawing/2010/main">
                <a:solidFill>
                  <a:srgbClr val="FFFFFF"/>
                </a:solidFill>
              </a14:hiddenFill>
            </a:ext>
          </a:extLst>
        </p:spPr>
      </p:pic>
      <p:sp>
        <p:nvSpPr>
          <p:cNvPr id="8" name="Oval 7"/>
          <p:cNvSpPr/>
          <p:nvPr/>
        </p:nvSpPr>
        <p:spPr>
          <a:xfrm>
            <a:off x="5465981" y="1818122"/>
            <a:ext cx="1144296" cy="1118101"/>
          </a:xfrm>
          <a:prstGeom prst="ellipse">
            <a:avLst/>
          </a:prstGeom>
          <a:noFill/>
          <a:ln w="19050" cap="flat">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rot="21302665">
            <a:off x="5547027" y="2232801"/>
            <a:ext cx="965928" cy="307777"/>
          </a:xfrm>
          <a:prstGeom prst="rect">
            <a:avLst/>
          </a:prstGeom>
          <a:noFill/>
        </p:spPr>
        <p:txBody>
          <a:bodyPr wrap="square" rtlCol="0">
            <a:spAutoFit/>
          </a:bodyPr>
          <a:lstStyle/>
          <a:p>
            <a:pPr algn="ctr"/>
            <a:r>
              <a:rPr lang="en-US" sz="1400" dirty="0">
                <a:latin typeface="Segoe Script" panose="020B0504020000000003" pitchFamily="34" charset="0"/>
              </a:rPr>
              <a:t>Hiring</a:t>
            </a:r>
          </a:p>
        </p:txBody>
      </p:sp>
      <p:sp>
        <p:nvSpPr>
          <p:cNvPr id="58" name="Oval 57"/>
          <p:cNvSpPr/>
          <p:nvPr/>
        </p:nvSpPr>
        <p:spPr>
          <a:xfrm rot="21274302">
            <a:off x="5037013" y="3414878"/>
            <a:ext cx="1036305" cy="768513"/>
          </a:xfrm>
          <a:prstGeom prst="ellipse">
            <a:avLst/>
          </a:prstGeom>
          <a:noFill/>
          <a:ln w="19050" cap="flat">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Oval 58"/>
          <p:cNvSpPr/>
          <p:nvPr/>
        </p:nvSpPr>
        <p:spPr>
          <a:xfrm rot="21319686">
            <a:off x="6136921" y="3329149"/>
            <a:ext cx="1036305" cy="768513"/>
          </a:xfrm>
          <a:prstGeom prst="ellipse">
            <a:avLst/>
          </a:prstGeom>
          <a:noFill/>
          <a:ln w="19050" cap="flat">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TextBox 59"/>
          <p:cNvSpPr txBox="1"/>
          <p:nvPr/>
        </p:nvSpPr>
        <p:spPr>
          <a:xfrm rot="21223121">
            <a:off x="5072201" y="3568652"/>
            <a:ext cx="965928" cy="523220"/>
          </a:xfrm>
          <a:prstGeom prst="rect">
            <a:avLst/>
          </a:prstGeom>
          <a:noFill/>
        </p:spPr>
        <p:txBody>
          <a:bodyPr wrap="square" rtlCol="0">
            <a:spAutoFit/>
          </a:bodyPr>
          <a:lstStyle/>
          <a:p>
            <a:pPr algn="ctr"/>
            <a:r>
              <a:rPr lang="en-US" sz="1400" dirty="0">
                <a:latin typeface="Segoe Script" panose="020B0504020000000003" pitchFamily="34" charset="0"/>
              </a:rPr>
              <a:t>Search Process</a:t>
            </a:r>
          </a:p>
        </p:txBody>
      </p:sp>
      <p:sp>
        <p:nvSpPr>
          <p:cNvPr id="61" name="TextBox 60"/>
          <p:cNvSpPr txBox="1"/>
          <p:nvPr/>
        </p:nvSpPr>
        <p:spPr>
          <a:xfrm rot="21226005">
            <a:off x="6176560" y="3464224"/>
            <a:ext cx="965928" cy="523220"/>
          </a:xfrm>
          <a:prstGeom prst="rect">
            <a:avLst/>
          </a:prstGeom>
          <a:noFill/>
        </p:spPr>
        <p:txBody>
          <a:bodyPr wrap="square" rtlCol="0">
            <a:spAutoFit/>
          </a:bodyPr>
          <a:lstStyle/>
          <a:p>
            <a:pPr algn="ctr"/>
            <a:r>
              <a:rPr lang="en-US" sz="1400" dirty="0">
                <a:latin typeface="Segoe Script" panose="020B0504020000000003" pitchFamily="34" charset="0"/>
              </a:rPr>
              <a:t>Civil Service</a:t>
            </a:r>
          </a:p>
        </p:txBody>
      </p:sp>
      <p:cxnSp>
        <p:nvCxnSpPr>
          <p:cNvPr id="13" name="Straight Connector 12"/>
          <p:cNvCxnSpPr>
            <a:stCxn id="8" idx="3"/>
            <a:endCxn id="58" idx="0"/>
          </p:cNvCxnSpPr>
          <p:nvPr/>
        </p:nvCxnSpPr>
        <p:spPr>
          <a:xfrm flipH="1">
            <a:off x="5518815" y="2772481"/>
            <a:ext cx="114744" cy="644120"/>
          </a:xfrm>
          <a:prstGeom prst="line">
            <a:avLst/>
          </a:prstGeom>
          <a:ln w="15875"/>
        </p:spPr>
        <p:style>
          <a:lnRef idx="2">
            <a:schemeClr val="dk1"/>
          </a:lnRef>
          <a:fillRef idx="0">
            <a:schemeClr val="dk1"/>
          </a:fillRef>
          <a:effectRef idx="1">
            <a:schemeClr val="dk1"/>
          </a:effectRef>
          <a:fontRef idx="minor">
            <a:schemeClr val="tx1"/>
          </a:fontRef>
        </p:style>
      </p:cxnSp>
      <p:cxnSp>
        <p:nvCxnSpPr>
          <p:cNvPr id="16" name="Straight Connector 15"/>
          <p:cNvCxnSpPr>
            <a:stCxn id="8" idx="5"/>
            <a:endCxn id="59" idx="0"/>
          </p:cNvCxnSpPr>
          <p:nvPr/>
        </p:nvCxnSpPr>
        <p:spPr>
          <a:xfrm>
            <a:off x="6442699" y="2772481"/>
            <a:ext cx="181077" cy="557945"/>
          </a:xfrm>
          <a:prstGeom prst="line">
            <a:avLst/>
          </a:prstGeom>
          <a:ln w="15875"/>
        </p:spPr>
        <p:style>
          <a:lnRef idx="2">
            <a:schemeClr val="dk1"/>
          </a:lnRef>
          <a:fillRef idx="0">
            <a:schemeClr val="dk1"/>
          </a:fillRef>
          <a:effectRef idx="1">
            <a:schemeClr val="dk1"/>
          </a:effectRef>
          <a:fontRef idx="minor">
            <a:schemeClr val="tx1"/>
          </a:fontRef>
        </p:style>
      </p:cxnSp>
      <p:pic>
        <p:nvPicPr>
          <p:cNvPr id="6" name="Picture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709745" y="1821688"/>
            <a:ext cx="1275941" cy="1521619"/>
          </a:xfrm>
          <a:prstGeom prst="rect">
            <a:avLst/>
          </a:prstGeom>
        </p:spPr>
      </p:pic>
      <p:sp>
        <p:nvSpPr>
          <p:cNvPr id="29" name="Footer Placeholder 8"/>
          <p:cNvSpPr txBox="1">
            <a:spLocks/>
          </p:cNvSpPr>
          <p:nvPr/>
        </p:nvSpPr>
        <p:spPr>
          <a:xfrm>
            <a:off x="8756904" y="4767263"/>
            <a:ext cx="387096" cy="273844"/>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6</a:t>
            </a:r>
          </a:p>
        </p:txBody>
      </p:sp>
    </p:spTree>
    <p:extLst>
      <p:ext uri="{BB962C8B-B14F-4D97-AF65-F5344CB8AC3E}">
        <p14:creationId xmlns:p14="http://schemas.microsoft.com/office/powerpoint/2010/main" val="227271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36"/>
                                        </p:tgtEl>
                                        <p:attrNameLst>
                                          <p:attrName>style.visibility</p:attrName>
                                        </p:attrNameLst>
                                      </p:cBhvr>
                                      <p:to>
                                        <p:strVal val="visible"/>
                                      </p:to>
                                    </p:set>
                                    <p:animEffect transition="in" filter="circle(in)">
                                      <p:cBhvr>
                                        <p:cTn id="7" dur="2000"/>
                                        <p:tgtEl>
                                          <p:spTgt spid="1036"/>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in)">
                                      <p:cBhvr>
                                        <p:cTn id="10" dur="2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circle(in)">
                                      <p:cBhvr>
                                        <p:cTn id="15" dur="2000"/>
                                        <p:tgtEl>
                                          <p:spTgt spid="37"/>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circle(in)">
                                      <p:cBhvr>
                                        <p:cTn id="18" dur="2000"/>
                                        <p:tgtEl>
                                          <p:spTgt spid="49"/>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43"/>
                                        </p:tgtEl>
                                        <p:attrNameLst>
                                          <p:attrName>style.visibility</p:attrName>
                                        </p:attrNameLst>
                                      </p:cBhvr>
                                      <p:to>
                                        <p:strVal val="visible"/>
                                      </p:to>
                                    </p:set>
                                    <p:animEffect transition="in" filter="circle(in)">
                                      <p:cBhvr>
                                        <p:cTn id="23" dur="2000"/>
                                        <p:tgtEl>
                                          <p:spTgt spid="43"/>
                                        </p:tgtEl>
                                      </p:cBhvr>
                                    </p:animEffect>
                                  </p:childTnLst>
                                </p:cTn>
                              </p:par>
                              <p:par>
                                <p:cTn id="24" presetID="6" presetClass="entr" presetSubtype="16" fill="hold" grpId="0" nodeType="with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circle(in)">
                                      <p:cBhvr>
                                        <p:cTn id="26" dur="2000"/>
                                        <p:tgtEl>
                                          <p:spTgt spid="46"/>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nodeType="click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circle(in)">
                                      <p:cBhvr>
                                        <p:cTn id="31" dur="2000"/>
                                        <p:tgtEl>
                                          <p:spTgt spid="35"/>
                                        </p:tgtEl>
                                      </p:cBhvr>
                                    </p:animEffect>
                                  </p:childTnLst>
                                </p:cTn>
                              </p:par>
                              <p:par>
                                <p:cTn id="32" presetID="6" presetClass="entr" presetSubtype="16" fill="hold" grpId="0" nodeType="withEffect">
                                  <p:stCondLst>
                                    <p:cond delay="0"/>
                                  </p:stCondLst>
                                  <p:childTnLst>
                                    <p:set>
                                      <p:cBhvr>
                                        <p:cTn id="33" dur="1" fill="hold">
                                          <p:stCondLst>
                                            <p:cond delay="0"/>
                                          </p:stCondLst>
                                        </p:cTn>
                                        <p:tgtEl>
                                          <p:spTgt spid="51"/>
                                        </p:tgtEl>
                                        <p:attrNameLst>
                                          <p:attrName>style.visibility</p:attrName>
                                        </p:attrNameLst>
                                      </p:cBhvr>
                                      <p:to>
                                        <p:strVal val="visible"/>
                                      </p:to>
                                    </p:set>
                                    <p:animEffect transition="in" filter="circle(in)">
                                      <p:cBhvr>
                                        <p:cTn id="34" dur="2000"/>
                                        <p:tgtEl>
                                          <p:spTgt spid="51"/>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nodeType="click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circle(in)">
                                      <p:cBhvr>
                                        <p:cTn id="39" dur="2000"/>
                                        <p:tgtEl>
                                          <p:spTgt spid="42"/>
                                        </p:tgtEl>
                                      </p:cBhvr>
                                    </p:animEffect>
                                  </p:childTnLst>
                                </p:cTn>
                              </p:par>
                              <p:par>
                                <p:cTn id="40" presetID="6" presetClass="entr" presetSubtype="16" fill="hold" grpId="0" nodeType="withEffect">
                                  <p:stCondLst>
                                    <p:cond delay="0"/>
                                  </p:stCondLst>
                                  <p:childTnLst>
                                    <p:set>
                                      <p:cBhvr>
                                        <p:cTn id="41" dur="1" fill="hold">
                                          <p:stCondLst>
                                            <p:cond delay="0"/>
                                          </p:stCondLst>
                                        </p:cTn>
                                        <p:tgtEl>
                                          <p:spTgt spid="52"/>
                                        </p:tgtEl>
                                        <p:attrNameLst>
                                          <p:attrName>style.visibility</p:attrName>
                                        </p:attrNameLst>
                                      </p:cBhvr>
                                      <p:to>
                                        <p:strVal val="visible"/>
                                      </p:to>
                                    </p:set>
                                    <p:animEffect transition="in" filter="circle(in)">
                                      <p:cBhvr>
                                        <p:cTn id="42" dur="2000"/>
                                        <p:tgtEl>
                                          <p:spTgt spid="52"/>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nodeType="clickEffect">
                                  <p:stCondLst>
                                    <p:cond delay="0"/>
                                  </p:stCondLst>
                                  <p:childTnLst>
                                    <p:set>
                                      <p:cBhvr>
                                        <p:cTn id="46" dur="1" fill="hold">
                                          <p:stCondLst>
                                            <p:cond delay="0"/>
                                          </p:stCondLst>
                                        </p:cTn>
                                        <p:tgtEl>
                                          <p:spTgt spid="53"/>
                                        </p:tgtEl>
                                        <p:attrNameLst>
                                          <p:attrName>style.visibility</p:attrName>
                                        </p:attrNameLst>
                                      </p:cBhvr>
                                      <p:to>
                                        <p:strVal val="visible"/>
                                      </p:to>
                                    </p:set>
                                    <p:animEffect transition="in" filter="circle(in)">
                                      <p:cBhvr>
                                        <p:cTn id="47" dur="2000"/>
                                        <p:tgtEl>
                                          <p:spTgt spid="53"/>
                                        </p:tgtEl>
                                      </p:cBhvr>
                                    </p:animEffect>
                                  </p:childTnLst>
                                </p:cTn>
                              </p:par>
                              <p:par>
                                <p:cTn id="48" presetID="6" presetClass="entr" presetSubtype="16" fill="hold" grpId="0" nodeType="withEffect">
                                  <p:stCondLst>
                                    <p:cond delay="0"/>
                                  </p:stCondLst>
                                  <p:childTnLst>
                                    <p:set>
                                      <p:cBhvr>
                                        <p:cTn id="49" dur="1" fill="hold">
                                          <p:stCondLst>
                                            <p:cond delay="0"/>
                                          </p:stCondLst>
                                        </p:cTn>
                                        <p:tgtEl>
                                          <p:spTgt spid="8"/>
                                        </p:tgtEl>
                                        <p:attrNameLst>
                                          <p:attrName>style.visibility</p:attrName>
                                        </p:attrNameLst>
                                      </p:cBhvr>
                                      <p:to>
                                        <p:strVal val="visible"/>
                                      </p:to>
                                    </p:set>
                                    <p:animEffect transition="in" filter="circle(in)">
                                      <p:cBhvr>
                                        <p:cTn id="50" dur="2000"/>
                                        <p:tgtEl>
                                          <p:spTgt spid="8"/>
                                        </p:tgtEl>
                                      </p:cBhvr>
                                    </p:animEffect>
                                  </p:childTnLst>
                                </p:cTn>
                              </p:par>
                              <p:par>
                                <p:cTn id="51" presetID="6" presetClass="entr" presetSubtype="16" fill="hold" grpId="0" nodeType="with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circle(in)">
                                      <p:cBhvr>
                                        <p:cTn id="53" dur="2000"/>
                                        <p:tgtEl>
                                          <p:spTgt spid="10"/>
                                        </p:tgtEl>
                                      </p:cBhvr>
                                    </p:animEffect>
                                  </p:childTnLst>
                                </p:cTn>
                              </p:par>
                              <p:par>
                                <p:cTn id="54" presetID="6" presetClass="entr" presetSubtype="16" fill="hold" nodeType="with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circle(in)">
                                      <p:cBhvr>
                                        <p:cTn id="56" dur="2000"/>
                                        <p:tgtEl>
                                          <p:spTgt spid="13"/>
                                        </p:tgtEl>
                                      </p:cBhvr>
                                    </p:animEffect>
                                  </p:childTnLst>
                                </p:cTn>
                              </p:par>
                              <p:par>
                                <p:cTn id="57" presetID="6" presetClass="entr" presetSubtype="16" fill="hold" nodeType="with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circle(in)">
                                      <p:cBhvr>
                                        <p:cTn id="59" dur="2000"/>
                                        <p:tgtEl>
                                          <p:spTgt spid="16"/>
                                        </p:tgtEl>
                                      </p:cBhvr>
                                    </p:animEffect>
                                  </p:childTnLst>
                                </p:cTn>
                              </p:par>
                              <p:par>
                                <p:cTn id="60" presetID="6" presetClass="entr" presetSubtype="16" fill="hold" grpId="0" nodeType="with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circle(in)">
                                      <p:cBhvr>
                                        <p:cTn id="62" dur="2000"/>
                                        <p:tgtEl>
                                          <p:spTgt spid="59"/>
                                        </p:tgtEl>
                                      </p:cBhvr>
                                    </p:animEffect>
                                  </p:childTnLst>
                                </p:cTn>
                              </p:par>
                              <p:par>
                                <p:cTn id="63" presetID="6" presetClass="entr" presetSubtype="16" fill="hold" grpId="0" nodeType="withEffect">
                                  <p:stCondLst>
                                    <p:cond delay="0"/>
                                  </p:stCondLst>
                                  <p:childTnLst>
                                    <p:set>
                                      <p:cBhvr>
                                        <p:cTn id="64" dur="1" fill="hold">
                                          <p:stCondLst>
                                            <p:cond delay="0"/>
                                          </p:stCondLst>
                                        </p:cTn>
                                        <p:tgtEl>
                                          <p:spTgt spid="58"/>
                                        </p:tgtEl>
                                        <p:attrNameLst>
                                          <p:attrName>style.visibility</p:attrName>
                                        </p:attrNameLst>
                                      </p:cBhvr>
                                      <p:to>
                                        <p:strVal val="visible"/>
                                      </p:to>
                                    </p:set>
                                    <p:animEffect transition="in" filter="circle(in)">
                                      <p:cBhvr>
                                        <p:cTn id="65" dur="2000"/>
                                        <p:tgtEl>
                                          <p:spTgt spid="58"/>
                                        </p:tgtEl>
                                      </p:cBhvr>
                                    </p:animEffect>
                                  </p:childTnLst>
                                </p:cTn>
                              </p:par>
                              <p:par>
                                <p:cTn id="66" presetID="6" presetClass="entr" presetSubtype="16" fill="hold" grpId="0" nodeType="withEffect">
                                  <p:stCondLst>
                                    <p:cond delay="0"/>
                                  </p:stCondLst>
                                  <p:childTnLst>
                                    <p:set>
                                      <p:cBhvr>
                                        <p:cTn id="67" dur="1" fill="hold">
                                          <p:stCondLst>
                                            <p:cond delay="0"/>
                                          </p:stCondLst>
                                        </p:cTn>
                                        <p:tgtEl>
                                          <p:spTgt spid="60"/>
                                        </p:tgtEl>
                                        <p:attrNameLst>
                                          <p:attrName>style.visibility</p:attrName>
                                        </p:attrNameLst>
                                      </p:cBhvr>
                                      <p:to>
                                        <p:strVal val="visible"/>
                                      </p:to>
                                    </p:set>
                                    <p:animEffect transition="in" filter="circle(in)">
                                      <p:cBhvr>
                                        <p:cTn id="68" dur="2000"/>
                                        <p:tgtEl>
                                          <p:spTgt spid="60"/>
                                        </p:tgtEl>
                                      </p:cBhvr>
                                    </p:animEffect>
                                  </p:childTnLst>
                                </p:cTn>
                              </p:par>
                              <p:par>
                                <p:cTn id="69" presetID="6" presetClass="entr" presetSubtype="16" fill="hold" grpId="0" nodeType="with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circle(in)">
                                      <p:cBhvr>
                                        <p:cTn id="71" dur="2000"/>
                                        <p:tgtEl>
                                          <p:spTgt spid="61"/>
                                        </p:tgtEl>
                                      </p:cBhvr>
                                    </p:animEffect>
                                  </p:childTnLst>
                                </p:cTn>
                              </p:par>
                            </p:childTnLst>
                          </p:cTn>
                        </p:par>
                      </p:childTnLst>
                    </p:cTn>
                  </p:par>
                  <p:par>
                    <p:cTn id="72" fill="hold">
                      <p:stCondLst>
                        <p:cond delay="indefinite"/>
                      </p:stCondLst>
                      <p:childTnLst>
                        <p:par>
                          <p:cTn id="73" fill="hold">
                            <p:stCondLst>
                              <p:cond delay="0"/>
                            </p:stCondLst>
                            <p:childTnLst>
                              <p:par>
                                <p:cTn id="74" presetID="2" presetClass="entr" presetSubtype="4" fill="hold" nodeType="clickEffect">
                                  <p:stCondLst>
                                    <p:cond delay="0"/>
                                  </p:stCondLst>
                                  <p:childTnLst>
                                    <p:set>
                                      <p:cBhvr>
                                        <p:cTn id="75" dur="1" fill="hold">
                                          <p:stCondLst>
                                            <p:cond delay="0"/>
                                          </p:stCondLst>
                                        </p:cTn>
                                        <p:tgtEl>
                                          <p:spTgt spid="6"/>
                                        </p:tgtEl>
                                        <p:attrNameLst>
                                          <p:attrName>style.visibility</p:attrName>
                                        </p:attrNameLst>
                                      </p:cBhvr>
                                      <p:to>
                                        <p:strVal val="visible"/>
                                      </p:to>
                                    </p:set>
                                    <p:anim calcmode="lin" valueType="num">
                                      <p:cBhvr additive="base">
                                        <p:cTn id="76" dur="500" fill="hold"/>
                                        <p:tgtEl>
                                          <p:spTgt spid="6"/>
                                        </p:tgtEl>
                                        <p:attrNameLst>
                                          <p:attrName>ppt_x</p:attrName>
                                        </p:attrNameLst>
                                      </p:cBhvr>
                                      <p:tavLst>
                                        <p:tav tm="0">
                                          <p:val>
                                            <p:strVal val="#ppt_x"/>
                                          </p:val>
                                        </p:tav>
                                        <p:tav tm="100000">
                                          <p:val>
                                            <p:strVal val="#ppt_x"/>
                                          </p:val>
                                        </p:tav>
                                      </p:tavLst>
                                    </p:anim>
                                    <p:anim calcmode="lin" valueType="num">
                                      <p:cBhvr additive="base">
                                        <p:cTn id="77"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6" grpId="0"/>
      <p:bldP spid="49" grpId="0"/>
      <p:bldP spid="51" grpId="0"/>
      <p:bldP spid="52" grpId="0"/>
      <p:bldP spid="8" grpId="0" animBg="1"/>
      <p:bldP spid="10" grpId="0"/>
      <p:bldP spid="58" grpId="0" animBg="1"/>
      <p:bldP spid="59" grpId="0" animBg="1"/>
      <p:bldP spid="60" grpId="0"/>
      <p:bldP spid="6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unywallpaper-ppt-light.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5143500"/>
          </a:xfrm>
          <a:prstGeom prst="rect">
            <a:avLst/>
          </a:prstGeom>
        </p:spPr>
      </p:pic>
      <p:pic>
        <p:nvPicPr>
          <p:cNvPr id="7" name="Picture 6" descr="watermark__BLUE_logo.png"/>
          <p:cNvPicPr>
            <a:picLocks noChangeAspect="1"/>
          </p:cNvPicPr>
          <p:nvPr/>
        </p:nvPicPr>
        <p:blipFill>
          <a:blip r:embed="rId4" cstate="screen">
            <a:duotone>
              <a:schemeClr val="bg2">
                <a:shade val="45000"/>
                <a:satMod val="135000"/>
              </a:schemeClr>
              <a:prstClr val="white"/>
            </a:duotone>
            <a:lum bright="100000"/>
            <a:extLst>
              <a:ext uri="{28A0092B-C50C-407E-A947-70E740481C1C}">
                <a14:useLocalDpi xmlns:a14="http://schemas.microsoft.com/office/drawing/2010/main"/>
              </a:ext>
            </a:extLst>
          </a:blip>
          <a:srcRect l="-11619"/>
          <a:stretch>
            <a:fillRect/>
          </a:stretch>
        </p:blipFill>
        <p:spPr bwMode="auto">
          <a:xfrm>
            <a:off x="7679281" y="4329114"/>
            <a:ext cx="1219200" cy="814387"/>
          </a:xfrm>
          <a:prstGeom prst="rect">
            <a:avLst/>
          </a:prstGeom>
          <a:noFill/>
          <a:ln w="9525">
            <a:noFill/>
            <a:miter lim="800000"/>
            <a:headEnd/>
            <a:tailEnd/>
          </a:ln>
        </p:spPr>
      </p:pic>
      <p:sp>
        <p:nvSpPr>
          <p:cNvPr id="15" name="TextBox 14"/>
          <p:cNvSpPr txBox="1"/>
          <p:nvPr/>
        </p:nvSpPr>
        <p:spPr>
          <a:xfrm>
            <a:off x="-1871133" y="1069310"/>
            <a:ext cx="1803397" cy="830997"/>
          </a:xfrm>
          <a:prstGeom prst="rect">
            <a:avLst/>
          </a:prstGeom>
          <a:noFill/>
        </p:spPr>
        <p:txBody>
          <a:bodyPr wrap="square" rtlCol="0">
            <a:spAutoFit/>
          </a:bodyPr>
          <a:lstStyle/>
          <a:p>
            <a:r>
              <a:rPr lang="en-US" sz="1200" dirty="0">
                <a:solidFill>
                  <a:srgbClr val="FFFFFF"/>
                </a:solidFill>
                <a:latin typeface="Arial"/>
                <a:cs typeface="Arial"/>
              </a:rPr>
              <a:t>Always keep about this distance between text and the edge of slides and other content.</a:t>
            </a:r>
          </a:p>
        </p:txBody>
      </p:sp>
      <p:sp>
        <p:nvSpPr>
          <p:cNvPr id="6" name="Rectangle 5"/>
          <p:cNvSpPr/>
          <p:nvPr/>
        </p:nvSpPr>
        <p:spPr>
          <a:xfrm>
            <a:off x="1324281" y="97837"/>
            <a:ext cx="6495438" cy="615553"/>
          </a:xfrm>
          <a:prstGeom prst="rect">
            <a:avLst/>
          </a:prstGeom>
        </p:spPr>
        <p:txBody>
          <a:bodyPr wrap="square">
            <a:spAutoFit/>
          </a:bodyPr>
          <a:lstStyle/>
          <a:p>
            <a:pPr algn="ctr"/>
            <a:r>
              <a:rPr lang="en-US" sz="3400" b="1" dirty="0">
                <a:solidFill>
                  <a:schemeClr val="tx2"/>
                </a:solidFill>
                <a:latin typeface="Arial" pitchFamily="34" charset="0"/>
                <a:cs typeface="Arial" pitchFamily="34" charset="0"/>
              </a:rPr>
              <a:t>Accountability</a:t>
            </a: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5148" y="1324748"/>
            <a:ext cx="2547036" cy="2547036"/>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84855" y="1608869"/>
            <a:ext cx="1219200" cy="1219200"/>
          </a:xfrm>
          <a:prstGeom prst="rect">
            <a:avLst/>
          </a:prstGeom>
        </p:spPr>
      </p:pic>
      <p:pic>
        <p:nvPicPr>
          <p:cNvPr id="1034" name="Picture 10" descr="http://www.fpi.co.za/Portals/30/xBlog/uploads/2015/9/7/Disciplinary.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55272" y="1324748"/>
            <a:ext cx="200025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s://cdn3.iconfinder.com/data/icons/glypho-miscellaneous/64/law-gavel-512.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34871" y="3282298"/>
            <a:ext cx="1240802" cy="1240802"/>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Connector 13"/>
          <p:cNvCxnSpPr/>
          <p:nvPr/>
        </p:nvCxnSpPr>
        <p:spPr>
          <a:xfrm flipH="1">
            <a:off x="3686861" y="713390"/>
            <a:ext cx="1848010" cy="4022917"/>
          </a:xfrm>
          <a:prstGeom prst="line">
            <a:avLst/>
          </a:prstGeom>
          <a:ln>
            <a:solidFill>
              <a:schemeClr val="tx1"/>
            </a:solidFill>
          </a:ln>
          <a:scene3d>
            <a:camera prst="orthographicFront"/>
            <a:lightRig rig="threePt" dir="t"/>
          </a:scene3d>
          <a:sp3d/>
        </p:spPr>
        <p:style>
          <a:lnRef idx="2">
            <a:schemeClr val="accent1"/>
          </a:lnRef>
          <a:fillRef idx="0">
            <a:schemeClr val="accent1"/>
          </a:fillRef>
          <a:effectRef idx="1">
            <a:schemeClr val="accent1"/>
          </a:effectRef>
          <a:fontRef idx="minor">
            <a:schemeClr val="tx1"/>
          </a:fontRef>
        </p:style>
      </p:cxnSp>
      <p:sp>
        <p:nvSpPr>
          <p:cNvPr id="22" name="Footer Placeholder 8"/>
          <p:cNvSpPr>
            <a:spLocks noGrp="1"/>
          </p:cNvSpPr>
          <p:nvPr>
            <p:ph type="ftr" sz="quarter" idx="11"/>
          </p:nvPr>
        </p:nvSpPr>
        <p:spPr>
          <a:xfrm>
            <a:off x="8756904" y="4767263"/>
            <a:ext cx="387096" cy="273844"/>
          </a:xfrm>
        </p:spPr>
        <p:txBody>
          <a:bodyPr/>
          <a:lstStyle/>
          <a:p>
            <a:r>
              <a:rPr lang="en-US" dirty="0"/>
              <a:t>7</a:t>
            </a:r>
          </a:p>
        </p:txBody>
      </p:sp>
    </p:spTree>
    <p:extLst>
      <p:ext uri="{BB962C8B-B14F-4D97-AF65-F5344CB8AC3E}">
        <p14:creationId xmlns:p14="http://schemas.microsoft.com/office/powerpoint/2010/main" val="3036797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par>
                                <p:cTn id="8" presetID="6" presetClass="entr" presetSubtype="16"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circle(in)">
                                      <p:cBhvr>
                                        <p:cTn id="10" dur="20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1034"/>
                                        </p:tgtEl>
                                        <p:attrNameLst>
                                          <p:attrName>style.visibility</p:attrName>
                                        </p:attrNameLst>
                                      </p:cBhvr>
                                      <p:to>
                                        <p:strVal val="visible"/>
                                      </p:to>
                                    </p:set>
                                    <p:animEffect transition="in" filter="circle(in)">
                                      <p:cBhvr>
                                        <p:cTn id="15" dur="2000"/>
                                        <p:tgtEl>
                                          <p:spTgt spid="1034"/>
                                        </p:tgtEl>
                                      </p:cBhvr>
                                    </p:animEffect>
                                  </p:childTnLst>
                                </p:cTn>
                              </p:par>
                              <p:par>
                                <p:cTn id="16" presetID="6" presetClass="entr" presetSubtype="16" fill="hold" nodeType="withEffect">
                                  <p:stCondLst>
                                    <p:cond delay="0"/>
                                  </p:stCondLst>
                                  <p:childTnLst>
                                    <p:set>
                                      <p:cBhvr>
                                        <p:cTn id="17" dur="1" fill="hold">
                                          <p:stCondLst>
                                            <p:cond delay="0"/>
                                          </p:stCondLst>
                                        </p:cTn>
                                        <p:tgtEl>
                                          <p:spTgt spid="1036"/>
                                        </p:tgtEl>
                                        <p:attrNameLst>
                                          <p:attrName>style.visibility</p:attrName>
                                        </p:attrNameLst>
                                      </p:cBhvr>
                                      <p:to>
                                        <p:strVal val="visible"/>
                                      </p:to>
                                    </p:set>
                                    <p:animEffect transition="in" filter="circle(in)">
                                      <p:cBhvr>
                                        <p:cTn id="18" dur="2000"/>
                                        <p:tgtEl>
                                          <p:spTgt spid="10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unywallpaper-ppt-light.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
            <a:ext cx="9144000" cy="5143500"/>
          </a:xfrm>
          <a:prstGeom prst="rect">
            <a:avLst/>
          </a:prstGeom>
        </p:spPr>
      </p:pic>
      <p:pic>
        <p:nvPicPr>
          <p:cNvPr id="7" name="Picture 6" descr="watermark__BLUE_logo.png"/>
          <p:cNvPicPr>
            <a:picLocks noChangeAspect="1"/>
          </p:cNvPicPr>
          <p:nvPr/>
        </p:nvPicPr>
        <p:blipFill>
          <a:blip r:embed="rId4" cstate="screen">
            <a:duotone>
              <a:schemeClr val="bg2">
                <a:shade val="45000"/>
                <a:satMod val="135000"/>
              </a:schemeClr>
              <a:prstClr val="white"/>
            </a:duotone>
            <a:lum bright="100000"/>
            <a:extLst>
              <a:ext uri="{28A0092B-C50C-407E-A947-70E740481C1C}">
                <a14:useLocalDpi xmlns:a14="http://schemas.microsoft.com/office/drawing/2010/main"/>
              </a:ext>
            </a:extLst>
          </a:blip>
          <a:srcRect l="-11619"/>
          <a:stretch>
            <a:fillRect/>
          </a:stretch>
        </p:blipFill>
        <p:spPr bwMode="auto">
          <a:xfrm>
            <a:off x="7679281" y="4329114"/>
            <a:ext cx="1219200" cy="814387"/>
          </a:xfrm>
          <a:prstGeom prst="rect">
            <a:avLst/>
          </a:prstGeom>
          <a:noFill/>
          <a:ln w="9525">
            <a:noFill/>
            <a:miter lim="800000"/>
            <a:headEnd/>
            <a:tailEnd/>
          </a:ln>
        </p:spPr>
      </p:pic>
      <p:sp>
        <p:nvSpPr>
          <p:cNvPr id="15" name="TextBox 14"/>
          <p:cNvSpPr txBox="1"/>
          <p:nvPr/>
        </p:nvSpPr>
        <p:spPr>
          <a:xfrm>
            <a:off x="-1871133" y="1069310"/>
            <a:ext cx="1803397" cy="830997"/>
          </a:xfrm>
          <a:prstGeom prst="rect">
            <a:avLst/>
          </a:prstGeom>
          <a:noFill/>
        </p:spPr>
        <p:txBody>
          <a:bodyPr wrap="square" rtlCol="0">
            <a:spAutoFit/>
          </a:bodyPr>
          <a:lstStyle/>
          <a:p>
            <a:r>
              <a:rPr lang="en-US" sz="1200" dirty="0">
                <a:solidFill>
                  <a:srgbClr val="FFFFFF"/>
                </a:solidFill>
                <a:latin typeface="Arial"/>
                <a:cs typeface="Arial"/>
              </a:rPr>
              <a:t>Always keep about this distance between text and the edge of slides and other content.</a:t>
            </a:r>
          </a:p>
        </p:txBody>
      </p:sp>
      <p:graphicFrame>
        <p:nvGraphicFramePr>
          <p:cNvPr id="2" name="Diagram 1"/>
          <p:cNvGraphicFramePr/>
          <p:nvPr>
            <p:extLst>
              <p:ext uri="{D42A27DB-BD31-4B8C-83A1-F6EECF244321}">
                <p14:modId xmlns:p14="http://schemas.microsoft.com/office/powerpoint/2010/main" val="1382827912"/>
              </p:ext>
            </p:extLst>
          </p:nvPr>
        </p:nvGraphicFramePr>
        <p:xfrm>
          <a:off x="1521708" y="1271504"/>
          <a:ext cx="6100583" cy="365162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3" name="Rectangle 12"/>
          <p:cNvSpPr/>
          <p:nvPr/>
        </p:nvSpPr>
        <p:spPr>
          <a:xfrm>
            <a:off x="1324281" y="398473"/>
            <a:ext cx="6495438" cy="615553"/>
          </a:xfrm>
          <a:prstGeom prst="rect">
            <a:avLst/>
          </a:prstGeom>
        </p:spPr>
        <p:txBody>
          <a:bodyPr wrap="square">
            <a:spAutoFit/>
          </a:bodyPr>
          <a:lstStyle/>
          <a:p>
            <a:pPr algn="ctr"/>
            <a:r>
              <a:rPr lang="en-US" sz="3400" b="1" dirty="0">
                <a:solidFill>
                  <a:schemeClr val="tx2"/>
                </a:solidFill>
                <a:latin typeface="Arial" pitchFamily="34" charset="0"/>
                <a:cs typeface="Arial" pitchFamily="34" charset="0"/>
              </a:rPr>
              <a:t>Who is Responsible</a:t>
            </a:r>
          </a:p>
        </p:txBody>
      </p:sp>
      <p:sp>
        <p:nvSpPr>
          <p:cNvPr id="8" name="Footer Placeholder 8"/>
          <p:cNvSpPr txBox="1">
            <a:spLocks/>
          </p:cNvSpPr>
          <p:nvPr/>
        </p:nvSpPr>
        <p:spPr>
          <a:xfrm>
            <a:off x="8756904" y="4767263"/>
            <a:ext cx="387096" cy="273844"/>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8</a:t>
            </a:r>
          </a:p>
        </p:txBody>
      </p:sp>
    </p:spTree>
    <p:extLst>
      <p:ext uri="{BB962C8B-B14F-4D97-AF65-F5344CB8AC3E}">
        <p14:creationId xmlns:p14="http://schemas.microsoft.com/office/powerpoint/2010/main" val="31101039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B75DA4917F83C46B7BEEF71FFCC0EC8" ma:contentTypeVersion="0" ma:contentTypeDescription="Create a new document." ma:contentTypeScope="" ma:versionID="a5384fe51b3ae60ef9b06632aeaa31ba">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7467A74-A034-4050-9932-C1A30D8FA34E}">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4365F760-7383-4AEC-BEBF-8A0450F13AB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A6B2CB27-A7DE-4DDA-BD58-BA0743A04A0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27393</TotalTime>
  <Words>1413</Words>
  <Application>Microsoft Office PowerPoint</Application>
  <PresentationFormat>On-screen Show (16:9)</PresentationFormat>
  <Paragraphs>134</Paragraphs>
  <Slides>10</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Segoe Script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The State University of New York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Schillinger</dc:creator>
  <cp:lastModifiedBy>Jody Maroney</cp:lastModifiedBy>
  <cp:revision>915</cp:revision>
  <cp:lastPrinted>2016-06-24T18:44:52Z</cp:lastPrinted>
  <dcterms:created xsi:type="dcterms:W3CDTF">2013-01-08T18:33:12Z</dcterms:created>
  <dcterms:modified xsi:type="dcterms:W3CDTF">2024-11-23T12:15:27Z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0x0101006B75DA4917F83C46B7BEEF71FFCC0EC8</vt:lpwstr>
  </property>
</Properties>
</file>